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00"/>
  </p:notesMasterIdLst>
  <p:sldIdLst>
    <p:sldId id="256" r:id="rId2"/>
    <p:sldId id="531" r:id="rId3"/>
    <p:sldId id="532" r:id="rId4"/>
    <p:sldId id="533" r:id="rId5"/>
    <p:sldId id="534" r:id="rId6"/>
    <p:sldId id="535" r:id="rId7"/>
    <p:sldId id="536" r:id="rId8"/>
    <p:sldId id="537" r:id="rId9"/>
    <p:sldId id="538" r:id="rId10"/>
    <p:sldId id="494" r:id="rId11"/>
    <p:sldId id="539" r:id="rId12"/>
    <p:sldId id="540" r:id="rId13"/>
    <p:sldId id="541" r:id="rId14"/>
    <p:sldId id="542" r:id="rId15"/>
    <p:sldId id="543" r:id="rId16"/>
    <p:sldId id="544" r:id="rId17"/>
    <p:sldId id="545" r:id="rId18"/>
    <p:sldId id="546" r:id="rId19"/>
    <p:sldId id="547" r:id="rId20"/>
    <p:sldId id="548" r:id="rId21"/>
    <p:sldId id="549" r:id="rId22"/>
    <p:sldId id="550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560" r:id="rId33"/>
    <p:sldId id="561" r:id="rId34"/>
    <p:sldId id="562" r:id="rId35"/>
    <p:sldId id="563" r:id="rId36"/>
    <p:sldId id="564" r:id="rId37"/>
    <p:sldId id="565" r:id="rId38"/>
    <p:sldId id="566" r:id="rId39"/>
    <p:sldId id="567" r:id="rId40"/>
    <p:sldId id="568" r:id="rId41"/>
    <p:sldId id="569" r:id="rId42"/>
    <p:sldId id="570" r:id="rId43"/>
    <p:sldId id="571" r:id="rId44"/>
    <p:sldId id="572" r:id="rId45"/>
    <p:sldId id="573" r:id="rId46"/>
    <p:sldId id="574" r:id="rId47"/>
    <p:sldId id="575" r:id="rId48"/>
    <p:sldId id="576" r:id="rId49"/>
    <p:sldId id="577" r:id="rId50"/>
    <p:sldId id="578" r:id="rId51"/>
    <p:sldId id="579" r:id="rId52"/>
    <p:sldId id="452" r:id="rId53"/>
    <p:sldId id="401" r:id="rId54"/>
    <p:sldId id="504" r:id="rId55"/>
    <p:sldId id="487" r:id="rId56"/>
    <p:sldId id="488" r:id="rId57"/>
    <p:sldId id="489" r:id="rId58"/>
    <p:sldId id="490" r:id="rId59"/>
    <p:sldId id="491" r:id="rId60"/>
    <p:sldId id="492" r:id="rId61"/>
    <p:sldId id="493" r:id="rId62"/>
    <p:sldId id="495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5" r:id="rId72"/>
    <p:sldId id="506" r:id="rId73"/>
    <p:sldId id="507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515" r:id="rId82"/>
    <p:sldId id="421" r:id="rId83"/>
    <p:sldId id="422" r:id="rId84"/>
    <p:sldId id="525" r:id="rId85"/>
    <p:sldId id="516" r:id="rId86"/>
    <p:sldId id="517" r:id="rId87"/>
    <p:sldId id="518" r:id="rId88"/>
    <p:sldId id="519" r:id="rId89"/>
    <p:sldId id="520" r:id="rId90"/>
    <p:sldId id="521" r:id="rId91"/>
    <p:sldId id="522" r:id="rId92"/>
    <p:sldId id="523" r:id="rId93"/>
    <p:sldId id="524" r:id="rId94"/>
    <p:sldId id="529" r:id="rId95"/>
    <p:sldId id="526" r:id="rId96"/>
    <p:sldId id="527" r:id="rId97"/>
    <p:sldId id="528" r:id="rId98"/>
    <p:sldId id="530" r:id="rId9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663FE5-9399-48D0-A00F-A3F15E9AB2FD}">
          <p14:sldIdLst>
            <p14:sldId id="256"/>
          </p14:sldIdLst>
        </p14:section>
        <p14:section name="Chapter 3 - Book 2" id="{A974E94C-8472-49B5-9B8D-4666C11D19A7}">
          <p14:sldIdLst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494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</p14:sldIdLst>
        </p14:section>
        <p14:section name="Chapter 7 - Book 1" id="{6AD22094-E808-4B57-8356-FF58102D8959}">
          <p14:sldIdLst>
            <p14:sldId id="452"/>
            <p14:sldId id="401"/>
            <p14:sldId id="504"/>
            <p14:sldId id="487"/>
            <p14:sldId id="488"/>
            <p14:sldId id="489"/>
            <p14:sldId id="490"/>
            <p14:sldId id="491"/>
            <p14:sldId id="492"/>
            <p14:sldId id="493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Chapter 20 - Book 1" id="{A0011FD7-BDD4-4DC7-BF8E-77FBDD481D64}">
          <p14:sldIdLst>
            <p14:sldId id="421"/>
            <p14:sldId id="422"/>
            <p14:sldId id="52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9"/>
            <p14:sldId id="526"/>
            <p14:sldId id="527"/>
            <p14:sldId id="528"/>
            <p14:sldId id="5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2DB"/>
    <a:srgbClr val="0B5CA8"/>
    <a:srgbClr val="243941"/>
    <a:srgbClr val="82D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8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2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zilla.com/nodes/3212953-rocket-launch-icon" TargetMode="External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hyperlink" Target="https://www.iconfinder.com/icons/386507/virtual_xen_icon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velog.io/@dlrmsghks7/learncloudfrontforbiginner" TargetMode="External"/><Relationship Id="rId1" Type="http://schemas.openxmlformats.org/officeDocument/2006/relationships/image" Target="../media/image54.png"/><Relationship Id="rId4" Type="http://schemas.openxmlformats.org/officeDocument/2006/relationships/hyperlink" Target="https://freebiesupply.com/logos/aws-sqs-logo/" TargetMode="Externa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swimburger.net/blog/azure/azure-has-a-new-logo-but-where-do-you-download-it-here" TargetMode="External"/><Relationship Id="rId1" Type="http://schemas.openxmlformats.org/officeDocument/2006/relationships/image" Target="../media/image56.png"/><Relationship Id="rId4" Type="http://schemas.openxmlformats.org/officeDocument/2006/relationships/image" Target="../media/image58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owerautomate.microsoft.com/en-us/connectors/details/shared_azurevm/azure-vm/" TargetMode="External"/><Relationship Id="rId1" Type="http://schemas.openxmlformats.org/officeDocument/2006/relationships/image" Target="../media/image59.png"/><Relationship Id="rId4" Type="http://schemas.openxmlformats.org/officeDocument/2006/relationships/hyperlink" Target="https://www.aiophotoz.com/photos/microsoft-azure-cloud-logo-png-image-microsoft-azure-cloud-icon.html" TargetMode="External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hyperlink" Target="https://businessgiftregistry.com/product/google-g-suite-business/" TargetMode="External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pixelbag.net/aws-vector-logo-download-svg/" TargetMode="External"/><Relationship Id="rId1" Type="http://schemas.openxmlformats.org/officeDocument/2006/relationships/image" Target="../media/image64.jpg"/><Relationship Id="rId6" Type="http://schemas.openxmlformats.org/officeDocument/2006/relationships/hyperlink" Target="https://logos-world.net/google-cloud-logo/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logos-world.net/microsoft-unveils-a-clean-logo-for-the-azure-product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zilla.com/nodes/3212953-rocket-launch-icon" TargetMode="External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hyperlink" Target="https://www.iconfinder.com/icons/386507/virtual_xen_icon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velog.io/@dlrmsghks7/learncloudfrontforbiginner" TargetMode="External"/><Relationship Id="rId1" Type="http://schemas.openxmlformats.org/officeDocument/2006/relationships/image" Target="../media/image54.png"/><Relationship Id="rId4" Type="http://schemas.openxmlformats.org/officeDocument/2006/relationships/hyperlink" Target="https://freebiesupply.com/logos/aws-sqs-logo/" TargetMode="External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swimburger.net/blog/azure/azure-has-a-new-logo-but-where-do-you-download-it-here" TargetMode="External"/><Relationship Id="rId1" Type="http://schemas.openxmlformats.org/officeDocument/2006/relationships/image" Target="../media/image56.png"/><Relationship Id="rId4" Type="http://schemas.openxmlformats.org/officeDocument/2006/relationships/image" Target="../media/image58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owerautomate.microsoft.com/en-us/connectors/details/shared_azurevm/azure-vm/" TargetMode="External"/><Relationship Id="rId1" Type="http://schemas.openxmlformats.org/officeDocument/2006/relationships/image" Target="../media/image59.png"/><Relationship Id="rId4" Type="http://schemas.openxmlformats.org/officeDocument/2006/relationships/hyperlink" Target="https://www.aiophotoz.com/photos/microsoft-azure-cloud-logo-png-image-microsoft-azure-cloud-icon.html" TargetMode="External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hyperlink" Target="https://businessgiftregistry.com/product/google-g-suite-business/" TargetMode="External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pixelbag.net/aws-vector-logo-download-svg/" TargetMode="External"/><Relationship Id="rId1" Type="http://schemas.openxmlformats.org/officeDocument/2006/relationships/image" Target="../media/image64.jpg"/><Relationship Id="rId6" Type="http://schemas.openxmlformats.org/officeDocument/2006/relationships/hyperlink" Target="https://logos-world.net/google-cloud-logo/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logos-world.net/microsoft-unveils-a-clean-logo-for-the-azure-product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9BFB19-4FBE-4D5B-839C-5954F52CE971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0219EB-8697-4C60-86EA-4A01F4CDADDB}">
      <dgm:prSet/>
      <dgm:spPr/>
      <dgm:t>
        <a:bodyPr/>
        <a:lstStyle/>
        <a:p>
          <a:r>
            <a:rPr lang="en-US"/>
            <a:t>Stateful: Orchestrator and Entity Functions</a:t>
          </a:r>
        </a:p>
      </dgm:t>
    </dgm:pt>
    <dgm:pt modelId="{80D541F7-3DA6-4868-9778-2E48429F97B2}" type="parTrans" cxnId="{9F58B815-8295-48BD-9F9D-2B2408C08E36}">
      <dgm:prSet/>
      <dgm:spPr/>
      <dgm:t>
        <a:bodyPr/>
        <a:lstStyle/>
        <a:p>
          <a:endParaRPr lang="en-US"/>
        </a:p>
      </dgm:t>
    </dgm:pt>
    <dgm:pt modelId="{39D9BAAE-DEDE-4C2E-855F-4919143CCBC8}" type="sibTrans" cxnId="{9F58B815-8295-48BD-9F9D-2B2408C08E36}">
      <dgm:prSet/>
      <dgm:spPr/>
      <dgm:t>
        <a:bodyPr/>
        <a:lstStyle/>
        <a:p>
          <a:endParaRPr lang="en-US"/>
        </a:p>
      </dgm:t>
    </dgm:pt>
    <dgm:pt modelId="{A7C9270D-A9F4-475A-9C22-129C69F69039}">
      <dgm:prSet/>
      <dgm:spPr/>
      <dgm:t>
        <a:bodyPr/>
        <a:lstStyle/>
        <a:p>
          <a:r>
            <a:rPr lang="en-US"/>
            <a:t>Stateless: Client and Activity Functions</a:t>
          </a:r>
        </a:p>
      </dgm:t>
    </dgm:pt>
    <dgm:pt modelId="{3E56F9F2-1D27-4B5C-83AA-D775C58875DA}" type="parTrans" cxnId="{B5A6473F-5FCE-4968-8DC4-E2F1D1425A62}">
      <dgm:prSet/>
      <dgm:spPr/>
      <dgm:t>
        <a:bodyPr/>
        <a:lstStyle/>
        <a:p>
          <a:endParaRPr lang="en-US"/>
        </a:p>
      </dgm:t>
    </dgm:pt>
    <dgm:pt modelId="{D11F4509-0895-4FF3-A60A-63F2A6C40C91}" type="sibTrans" cxnId="{B5A6473F-5FCE-4968-8DC4-E2F1D1425A62}">
      <dgm:prSet/>
      <dgm:spPr/>
      <dgm:t>
        <a:bodyPr/>
        <a:lstStyle/>
        <a:p>
          <a:endParaRPr lang="en-US"/>
        </a:p>
      </dgm:t>
    </dgm:pt>
    <dgm:pt modelId="{86813DBB-EE2F-4737-AA0E-6EB90FD4FE17}" type="pres">
      <dgm:prSet presAssocID="{3D9BFB19-4FBE-4D5B-839C-5954F52CE97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85565D-A897-4A04-8BEA-7A56BDBE177A}" type="pres">
      <dgm:prSet presAssocID="{AA0219EB-8697-4C60-86EA-4A01F4CDADDB}" presName="root" presStyleCnt="0"/>
      <dgm:spPr/>
    </dgm:pt>
    <dgm:pt modelId="{8A39B195-4819-4BD0-9F51-6FEAEC3FF6CB}" type="pres">
      <dgm:prSet presAssocID="{AA0219EB-8697-4C60-86EA-4A01F4CDADDB}" presName="rootComposite" presStyleCnt="0"/>
      <dgm:spPr/>
    </dgm:pt>
    <dgm:pt modelId="{F4D87FB6-5A65-4DCF-9BC0-E2682313B47D}" type="pres">
      <dgm:prSet presAssocID="{AA0219EB-8697-4C60-86EA-4A01F4CDADDB}" presName="rootText" presStyleLbl="node1" presStyleIdx="0" presStyleCnt="2"/>
      <dgm:spPr/>
    </dgm:pt>
    <dgm:pt modelId="{9BC5923B-EC82-4976-A23D-DF2F05B0047D}" type="pres">
      <dgm:prSet presAssocID="{AA0219EB-8697-4C60-86EA-4A01F4CDADDB}" presName="rootConnector" presStyleLbl="node1" presStyleIdx="0" presStyleCnt="2"/>
      <dgm:spPr/>
    </dgm:pt>
    <dgm:pt modelId="{F67AAF36-3CC6-4513-9B2B-EEB01DABC39A}" type="pres">
      <dgm:prSet presAssocID="{AA0219EB-8697-4C60-86EA-4A01F4CDADDB}" presName="childShape" presStyleCnt="0"/>
      <dgm:spPr/>
    </dgm:pt>
    <dgm:pt modelId="{19A44A1C-6531-47BE-BD26-70FEC7AB299E}" type="pres">
      <dgm:prSet presAssocID="{A7C9270D-A9F4-475A-9C22-129C69F69039}" presName="root" presStyleCnt="0"/>
      <dgm:spPr/>
    </dgm:pt>
    <dgm:pt modelId="{2B6806BA-F42F-443D-8647-F7F25B3D4945}" type="pres">
      <dgm:prSet presAssocID="{A7C9270D-A9F4-475A-9C22-129C69F69039}" presName="rootComposite" presStyleCnt="0"/>
      <dgm:spPr/>
    </dgm:pt>
    <dgm:pt modelId="{F3DF76C2-48EC-43AD-BB6A-7C97BBC29CE0}" type="pres">
      <dgm:prSet presAssocID="{A7C9270D-A9F4-475A-9C22-129C69F69039}" presName="rootText" presStyleLbl="node1" presStyleIdx="1" presStyleCnt="2"/>
      <dgm:spPr/>
    </dgm:pt>
    <dgm:pt modelId="{DAE76FC6-9B44-4918-9101-CFA145D8D5A3}" type="pres">
      <dgm:prSet presAssocID="{A7C9270D-A9F4-475A-9C22-129C69F69039}" presName="rootConnector" presStyleLbl="node1" presStyleIdx="1" presStyleCnt="2"/>
      <dgm:spPr/>
    </dgm:pt>
    <dgm:pt modelId="{E965E7F1-9288-44E4-A18C-80827FB5A7EB}" type="pres">
      <dgm:prSet presAssocID="{A7C9270D-A9F4-475A-9C22-129C69F69039}" presName="childShape" presStyleCnt="0"/>
      <dgm:spPr/>
    </dgm:pt>
  </dgm:ptLst>
  <dgm:cxnLst>
    <dgm:cxn modelId="{06EF9100-8328-4764-BD62-0B303E306164}" type="presOf" srcId="{AA0219EB-8697-4C60-86EA-4A01F4CDADDB}" destId="{9BC5923B-EC82-4976-A23D-DF2F05B0047D}" srcOrd="1" destOrd="0" presId="urn:microsoft.com/office/officeart/2005/8/layout/hierarchy3"/>
    <dgm:cxn modelId="{9F58B815-8295-48BD-9F9D-2B2408C08E36}" srcId="{3D9BFB19-4FBE-4D5B-839C-5954F52CE971}" destId="{AA0219EB-8697-4C60-86EA-4A01F4CDADDB}" srcOrd="0" destOrd="0" parTransId="{80D541F7-3DA6-4868-9778-2E48429F97B2}" sibTransId="{39D9BAAE-DEDE-4C2E-855F-4919143CCBC8}"/>
    <dgm:cxn modelId="{368D6E1B-9C2D-42BA-935F-C20CD7E1C88B}" type="presOf" srcId="{AA0219EB-8697-4C60-86EA-4A01F4CDADDB}" destId="{F4D87FB6-5A65-4DCF-9BC0-E2682313B47D}" srcOrd="0" destOrd="0" presId="urn:microsoft.com/office/officeart/2005/8/layout/hierarchy3"/>
    <dgm:cxn modelId="{B5A6473F-5FCE-4968-8DC4-E2F1D1425A62}" srcId="{3D9BFB19-4FBE-4D5B-839C-5954F52CE971}" destId="{A7C9270D-A9F4-475A-9C22-129C69F69039}" srcOrd="1" destOrd="0" parTransId="{3E56F9F2-1D27-4B5C-83AA-D775C58875DA}" sibTransId="{D11F4509-0895-4FF3-A60A-63F2A6C40C91}"/>
    <dgm:cxn modelId="{947CC873-F6F8-4149-8246-ABCF83EEE658}" type="presOf" srcId="{3D9BFB19-4FBE-4D5B-839C-5954F52CE971}" destId="{86813DBB-EE2F-4737-AA0E-6EB90FD4FE17}" srcOrd="0" destOrd="0" presId="urn:microsoft.com/office/officeart/2005/8/layout/hierarchy3"/>
    <dgm:cxn modelId="{5AB45E57-89F4-4D9A-9997-D1F81B2687E8}" type="presOf" srcId="{A7C9270D-A9F4-475A-9C22-129C69F69039}" destId="{DAE76FC6-9B44-4918-9101-CFA145D8D5A3}" srcOrd="1" destOrd="0" presId="urn:microsoft.com/office/officeart/2005/8/layout/hierarchy3"/>
    <dgm:cxn modelId="{4DA321A0-DD02-4DBD-9880-8FAADDD7D7DB}" type="presOf" srcId="{A7C9270D-A9F4-475A-9C22-129C69F69039}" destId="{F3DF76C2-48EC-43AD-BB6A-7C97BBC29CE0}" srcOrd="0" destOrd="0" presId="urn:microsoft.com/office/officeart/2005/8/layout/hierarchy3"/>
    <dgm:cxn modelId="{17CD6563-4E5C-4822-923E-506CD926E1BC}" type="presParOf" srcId="{86813DBB-EE2F-4737-AA0E-6EB90FD4FE17}" destId="{B285565D-A897-4A04-8BEA-7A56BDBE177A}" srcOrd="0" destOrd="0" presId="urn:microsoft.com/office/officeart/2005/8/layout/hierarchy3"/>
    <dgm:cxn modelId="{F694A068-C378-47E0-A09A-4617F44D92CC}" type="presParOf" srcId="{B285565D-A897-4A04-8BEA-7A56BDBE177A}" destId="{8A39B195-4819-4BD0-9F51-6FEAEC3FF6CB}" srcOrd="0" destOrd="0" presId="urn:microsoft.com/office/officeart/2005/8/layout/hierarchy3"/>
    <dgm:cxn modelId="{5D86A626-FCB0-45B8-BB87-560C10517F4A}" type="presParOf" srcId="{8A39B195-4819-4BD0-9F51-6FEAEC3FF6CB}" destId="{F4D87FB6-5A65-4DCF-9BC0-E2682313B47D}" srcOrd="0" destOrd="0" presId="urn:microsoft.com/office/officeart/2005/8/layout/hierarchy3"/>
    <dgm:cxn modelId="{DE98A671-B350-4241-BD4E-FFEDC4FF8F9F}" type="presParOf" srcId="{8A39B195-4819-4BD0-9F51-6FEAEC3FF6CB}" destId="{9BC5923B-EC82-4976-A23D-DF2F05B0047D}" srcOrd="1" destOrd="0" presId="urn:microsoft.com/office/officeart/2005/8/layout/hierarchy3"/>
    <dgm:cxn modelId="{315A1A90-4684-4FCF-B4E3-0EF56E4FE696}" type="presParOf" srcId="{B285565D-A897-4A04-8BEA-7A56BDBE177A}" destId="{F67AAF36-3CC6-4513-9B2B-EEB01DABC39A}" srcOrd="1" destOrd="0" presId="urn:microsoft.com/office/officeart/2005/8/layout/hierarchy3"/>
    <dgm:cxn modelId="{87844BE1-A7A9-491B-BE77-AEB9B7CEFCD5}" type="presParOf" srcId="{86813DBB-EE2F-4737-AA0E-6EB90FD4FE17}" destId="{19A44A1C-6531-47BE-BD26-70FEC7AB299E}" srcOrd="1" destOrd="0" presId="urn:microsoft.com/office/officeart/2005/8/layout/hierarchy3"/>
    <dgm:cxn modelId="{9A4662F5-4B4A-4560-9452-B0798350C864}" type="presParOf" srcId="{19A44A1C-6531-47BE-BD26-70FEC7AB299E}" destId="{2B6806BA-F42F-443D-8647-F7F25B3D4945}" srcOrd="0" destOrd="0" presId="urn:microsoft.com/office/officeart/2005/8/layout/hierarchy3"/>
    <dgm:cxn modelId="{DC259E4A-8B54-4F53-AC0D-2983E807EEF2}" type="presParOf" srcId="{2B6806BA-F42F-443D-8647-F7F25B3D4945}" destId="{F3DF76C2-48EC-43AD-BB6A-7C97BBC29CE0}" srcOrd="0" destOrd="0" presId="urn:microsoft.com/office/officeart/2005/8/layout/hierarchy3"/>
    <dgm:cxn modelId="{13775BFA-8481-482D-8BF2-EDD7D2D13810}" type="presParOf" srcId="{2B6806BA-F42F-443D-8647-F7F25B3D4945}" destId="{DAE76FC6-9B44-4918-9101-CFA145D8D5A3}" srcOrd="1" destOrd="0" presId="urn:microsoft.com/office/officeart/2005/8/layout/hierarchy3"/>
    <dgm:cxn modelId="{1E4516E7-AEB9-4DB7-9C90-14B1F0CBE29C}" type="presParOf" srcId="{19A44A1C-6531-47BE-BD26-70FEC7AB299E}" destId="{E965E7F1-9288-44E4-A18C-80827FB5A7E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D60CF7-C4CD-4417-90DE-9E13C81D7A0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F083FE5-AA22-41A6-9EBC-38C31171D192}">
      <dgm:prSet/>
      <dgm:spPr/>
      <dgm:t>
        <a:bodyPr/>
        <a:lstStyle/>
        <a:p>
          <a:r>
            <a:rPr lang="en-US" dirty="0"/>
            <a:t>Launch virtual servers in the cloud.</a:t>
          </a:r>
        </a:p>
      </dgm:t>
    </dgm:pt>
    <dgm:pt modelId="{1243DCA3-C739-4ADF-B71B-DA5BE84C3F2E}" type="parTrans" cxnId="{AC561A59-1BFD-400C-9B98-0C439466145F}">
      <dgm:prSet/>
      <dgm:spPr/>
      <dgm:t>
        <a:bodyPr/>
        <a:lstStyle/>
        <a:p>
          <a:endParaRPr lang="en-US"/>
        </a:p>
      </dgm:t>
    </dgm:pt>
    <dgm:pt modelId="{355D6436-DA1F-415D-8A46-5D5CD9F0444C}" type="sibTrans" cxnId="{AC561A59-1BFD-400C-9B98-0C439466145F}">
      <dgm:prSet/>
      <dgm:spPr/>
      <dgm:t>
        <a:bodyPr/>
        <a:lstStyle/>
        <a:p>
          <a:endParaRPr lang="en-US"/>
        </a:p>
      </dgm:t>
    </dgm:pt>
    <dgm:pt modelId="{36D2EDC0-EE36-4E26-9694-19C652407FF8}">
      <dgm:prSet/>
      <dgm:spPr/>
      <dgm:t>
        <a:bodyPr/>
        <a:lstStyle/>
        <a:p>
          <a:r>
            <a:rPr lang="en-US"/>
            <a:t>Supports multiple operating systems (Windows, Linux).</a:t>
          </a:r>
        </a:p>
      </dgm:t>
    </dgm:pt>
    <dgm:pt modelId="{9E2D94F8-8709-4769-86DF-5644354210B2}" type="parTrans" cxnId="{547CA32B-115A-4E8B-A601-2DA6983F048D}">
      <dgm:prSet/>
      <dgm:spPr/>
      <dgm:t>
        <a:bodyPr/>
        <a:lstStyle/>
        <a:p>
          <a:endParaRPr lang="en-US"/>
        </a:p>
      </dgm:t>
    </dgm:pt>
    <dgm:pt modelId="{1F32141A-E598-4833-8694-5A8E03956A73}" type="sibTrans" cxnId="{547CA32B-115A-4E8B-A601-2DA6983F048D}">
      <dgm:prSet/>
      <dgm:spPr/>
      <dgm:t>
        <a:bodyPr/>
        <a:lstStyle/>
        <a:p>
          <a:endParaRPr lang="en-US"/>
        </a:p>
      </dgm:t>
    </dgm:pt>
    <dgm:pt modelId="{63BC356C-FA96-4B7F-8AE5-B396E990FD7B}">
      <dgm:prSet/>
      <dgm:spPr/>
      <dgm:t>
        <a:bodyPr/>
        <a:lstStyle/>
        <a:p>
          <a:r>
            <a:rPr lang="en-US"/>
            <a:t>Runs on </a:t>
          </a:r>
          <a:r>
            <a:rPr lang="en-US" b="1"/>
            <a:t>Xen hypervisor</a:t>
          </a:r>
          <a:r>
            <a:rPr lang="en-US"/>
            <a:t>.</a:t>
          </a:r>
        </a:p>
      </dgm:t>
    </dgm:pt>
    <dgm:pt modelId="{1E1F29F5-17E3-4487-AFA4-EDE3DA1A99A7}" type="parTrans" cxnId="{1309B357-0D16-4917-A81B-514FA5FAD6FE}">
      <dgm:prSet/>
      <dgm:spPr/>
      <dgm:t>
        <a:bodyPr/>
        <a:lstStyle/>
        <a:p>
          <a:endParaRPr lang="en-US"/>
        </a:p>
      </dgm:t>
    </dgm:pt>
    <dgm:pt modelId="{8CABF3A8-04E8-47EA-8674-30A9088AF1E2}" type="sibTrans" cxnId="{1309B357-0D16-4917-A81B-514FA5FAD6FE}">
      <dgm:prSet/>
      <dgm:spPr/>
      <dgm:t>
        <a:bodyPr/>
        <a:lstStyle/>
        <a:p>
          <a:endParaRPr lang="en-US"/>
        </a:p>
      </dgm:t>
    </dgm:pt>
    <dgm:pt modelId="{219088A2-F650-4FCA-B395-A307C611FC28}">
      <dgm:prSet/>
      <dgm:spPr/>
      <dgm:t>
        <a:bodyPr/>
        <a:lstStyle/>
        <a:p>
          <a:r>
            <a:rPr lang="en-US"/>
            <a:t>Users can launch and configure servers as required.</a:t>
          </a:r>
        </a:p>
      </dgm:t>
    </dgm:pt>
    <dgm:pt modelId="{BB2CF727-48F8-4385-8A0A-D60D3815ACAA}" type="parTrans" cxnId="{DFCA271F-F640-4FB9-AABF-13708DA495EF}">
      <dgm:prSet/>
      <dgm:spPr/>
      <dgm:t>
        <a:bodyPr/>
        <a:lstStyle/>
        <a:p>
          <a:endParaRPr lang="en-US"/>
        </a:p>
      </dgm:t>
    </dgm:pt>
    <dgm:pt modelId="{02B9656E-C83A-43A7-8D43-6972DA5C077A}" type="sibTrans" cxnId="{DFCA271F-F640-4FB9-AABF-13708DA495EF}">
      <dgm:prSet/>
      <dgm:spPr/>
      <dgm:t>
        <a:bodyPr/>
        <a:lstStyle/>
        <a:p>
          <a:endParaRPr lang="en-US"/>
        </a:p>
      </dgm:t>
    </dgm:pt>
    <dgm:pt modelId="{E314F03A-51E5-4030-BD3A-03689B5F4F80}" type="pres">
      <dgm:prSet presAssocID="{1ED60CF7-C4CD-4417-90DE-9E13C81D7A0F}" presName="root" presStyleCnt="0">
        <dgm:presLayoutVars>
          <dgm:dir/>
          <dgm:resizeHandles val="exact"/>
        </dgm:presLayoutVars>
      </dgm:prSet>
      <dgm:spPr/>
    </dgm:pt>
    <dgm:pt modelId="{72257C9B-4A64-48F4-9AEB-50270B9CC3AB}" type="pres">
      <dgm:prSet presAssocID="{1ED60CF7-C4CD-4417-90DE-9E13C81D7A0F}" presName="container" presStyleCnt="0">
        <dgm:presLayoutVars>
          <dgm:dir/>
          <dgm:resizeHandles val="exact"/>
        </dgm:presLayoutVars>
      </dgm:prSet>
      <dgm:spPr/>
    </dgm:pt>
    <dgm:pt modelId="{B94D8D66-8C0B-4F40-8775-1B70A4C19BE7}" type="pres">
      <dgm:prSet presAssocID="{5F083FE5-AA22-41A6-9EBC-38C31171D192}" presName="compNode" presStyleCnt="0"/>
      <dgm:spPr/>
    </dgm:pt>
    <dgm:pt modelId="{85C809EF-003C-4B45-AD6B-79CD9EBC0C8D}" type="pres">
      <dgm:prSet presAssocID="{5F083FE5-AA22-41A6-9EBC-38C31171D192}" presName="iconBgRect" presStyleLbl="bgShp" presStyleIdx="0" presStyleCnt="4"/>
      <dgm:spPr/>
    </dgm:pt>
    <dgm:pt modelId="{85A72886-F321-4698-98C3-2A9A74AC8465}" type="pres">
      <dgm:prSet presAssocID="{5F083FE5-AA22-41A6-9EBC-38C31171D1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load with solid fill"/>
        </a:ext>
      </dgm:extLst>
    </dgm:pt>
    <dgm:pt modelId="{F607C6B1-30E2-4936-97E1-6B5174165492}" type="pres">
      <dgm:prSet presAssocID="{5F083FE5-AA22-41A6-9EBC-38C31171D192}" presName="spaceRect" presStyleCnt="0"/>
      <dgm:spPr/>
    </dgm:pt>
    <dgm:pt modelId="{09E803F2-2D1C-41E5-B670-9AFB20334CAB}" type="pres">
      <dgm:prSet presAssocID="{5F083FE5-AA22-41A6-9EBC-38C31171D192}" presName="textRect" presStyleLbl="revTx" presStyleIdx="0" presStyleCnt="4">
        <dgm:presLayoutVars>
          <dgm:chMax val="1"/>
          <dgm:chPref val="1"/>
        </dgm:presLayoutVars>
      </dgm:prSet>
      <dgm:spPr/>
    </dgm:pt>
    <dgm:pt modelId="{D31655E2-12E1-4BB8-87F3-BBEB6A0CC667}" type="pres">
      <dgm:prSet presAssocID="{355D6436-DA1F-415D-8A46-5D5CD9F0444C}" presName="sibTrans" presStyleLbl="sibTrans2D1" presStyleIdx="0" presStyleCnt="0"/>
      <dgm:spPr/>
    </dgm:pt>
    <dgm:pt modelId="{20CBB9D0-E041-4D8B-8C70-A080207199B3}" type="pres">
      <dgm:prSet presAssocID="{36D2EDC0-EE36-4E26-9694-19C652407FF8}" presName="compNode" presStyleCnt="0"/>
      <dgm:spPr/>
    </dgm:pt>
    <dgm:pt modelId="{7D59223A-8799-47CB-B490-CEF731761002}" type="pres">
      <dgm:prSet presAssocID="{36D2EDC0-EE36-4E26-9694-19C652407FF8}" presName="iconBgRect" presStyleLbl="bgShp" presStyleIdx="1" presStyleCnt="4"/>
      <dgm:spPr/>
    </dgm:pt>
    <dgm:pt modelId="{1B0C3151-A3D1-4507-85F0-68FFDE26606D}" type="pres">
      <dgm:prSet presAssocID="{36D2EDC0-EE36-4E26-9694-19C652407F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burger Menu Icon with solid fill"/>
        </a:ext>
      </dgm:extLst>
    </dgm:pt>
    <dgm:pt modelId="{938BD9DE-18D0-415B-89C4-20E7BD0EE849}" type="pres">
      <dgm:prSet presAssocID="{36D2EDC0-EE36-4E26-9694-19C652407FF8}" presName="spaceRect" presStyleCnt="0"/>
      <dgm:spPr/>
    </dgm:pt>
    <dgm:pt modelId="{21C4217C-051E-4C9E-818F-8BF670197350}" type="pres">
      <dgm:prSet presAssocID="{36D2EDC0-EE36-4E26-9694-19C652407FF8}" presName="textRect" presStyleLbl="revTx" presStyleIdx="1" presStyleCnt="4">
        <dgm:presLayoutVars>
          <dgm:chMax val="1"/>
          <dgm:chPref val="1"/>
        </dgm:presLayoutVars>
      </dgm:prSet>
      <dgm:spPr/>
    </dgm:pt>
    <dgm:pt modelId="{95B059B6-4A28-4D7F-9BC8-B07118D36AF4}" type="pres">
      <dgm:prSet presAssocID="{1F32141A-E598-4833-8694-5A8E03956A73}" presName="sibTrans" presStyleLbl="sibTrans2D1" presStyleIdx="0" presStyleCnt="0"/>
      <dgm:spPr/>
    </dgm:pt>
    <dgm:pt modelId="{94CC0B30-08FA-493C-AA0C-945BF1B586EC}" type="pres">
      <dgm:prSet presAssocID="{63BC356C-FA96-4B7F-8AE5-B396E990FD7B}" presName="compNode" presStyleCnt="0"/>
      <dgm:spPr/>
    </dgm:pt>
    <dgm:pt modelId="{E999752F-B65C-499A-8C51-D178FBE6CBCE}" type="pres">
      <dgm:prSet presAssocID="{63BC356C-FA96-4B7F-8AE5-B396E990FD7B}" presName="iconBgRect" presStyleLbl="bgShp" presStyleIdx="2" presStyleCnt="4"/>
      <dgm:spPr/>
    </dgm:pt>
    <dgm:pt modelId="{FAE42A87-84CF-4F38-85B7-8DCD93AD2C4C}" type="pres">
      <dgm:prSet presAssocID="{63BC356C-FA96-4B7F-8AE5-B396E990FD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CEB1DB7-FEA0-44BB-AB37-30E29133C0E9}" type="pres">
      <dgm:prSet presAssocID="{63BC356C-FA96-4B7F-8AE5-B396E990FD7B}" presName="spaceRect" presStyleCnt="0"/>
      <dgm:spPr/>
    </dgm:pt>
    <dgm:pt modelId="{5E307197-539A-44A7-811A-94520B6F02BE}" type="pres">
      <dgm:prSet presAssocID="{63BC356C-FA96-4B7F-8AE5-B396E990FD7B}" presName="textRect" presStyleLbl="revTx" presStyleIdx="2" presStyleCnt="4">
        <dgm:presLayoutVars>
          <dgm:chMax val="1"/>
          <dgm:chPref val="1"/>
        </dgm:presLayoutVars>
      </dgm:prSet>
      <dgm:spPr/>
    </dgm:pt>
    <dgm:pt modelId="{6FB913DA-EE3F-4D9F-86D5-572E65DC56CD}" type="pres">
      <dgm:prSet presAssocID="{8CABF3A8-04E8-47EA-8674-30A9088AF1E2}" presName="sibTrans" presStyleLbl="sibTrans2D1" presStyleIdx="0" presStyleCnt="0"/>
      <dgm:spPr/>
    </dgm:pt>
    <dgm:pt modelId="{E3D50C10-0859-4152-AB73-744A5B16F689}" type="pres">
      <dgm:prSet presAssocID="{219088A2-F650-4FCA-B395-A307C611FC28}" presName="compNode" presStyleCnt="0"/>
      <dgm:spPr/>
    </dgm:pt>
    <dgm:pt modelId="{8E6F58A3-2DCC-4C1D-B2CE-87F6D8BAC00E}" type="pres">
      <dgm:prSet presAssocID="{219088A2-F650-4FCA-B395-A307C611FC28}" presName="iconBgRect" presStyleLbl="bgShp" presStyleIdx="3" presStyleCnt="4"/>
      <dgm:spPr/>
    </dgm:pt>
    <dgm:pt modelId="{6D79028F-7FCC-4A0E-BDDB-EDC0BEFF8351}" type="pres">
      <dgm:prSet presAssocID="{219088A2-F650-4FCA-B395-A307C611FC2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D9574E17-4292-434F-B5D9-D4551A37B4A5}" type="pres">
      <dgm:prSet presAssocID="{219088A2-F650-4FCA-B395-A307C611FC28}" presName="spaceRect" presStyleCnt="0"/>
      <dgm:spPr/>
    </dgm:pt>
    <dgm:pt modelId="{BC7E3529-249A-4A91-8804-CB91499EFC54}" type="pres">
      <dgm:prSet presAssocID="{219088A2-F650-4FCA-B395-A307C611FC2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17100E-F63B-49B8-AD78-B420CF79B191}" type="presOf" srcId="{355D6436-DA1F-415D-8A46-5D5CD9F0444C}" destId="{D31655E2-12E1-4BB8-87F3-BBEB6A0CC667}" srcOrd="0" destOrd="0" presId="urn:microsoft.com/office/officeart/2018/2/layout/IconCircleList"/>
    <dgm:cxn modelId="{DFCA271F-F640-4FB9-AABF-13708DA495EF}" srcId="{1ED60CF7-C4CD-4417-90DE-9E13C81D7A0F}" destId="{219088A2-F650-4FCA-B395-A307C611FC28}" srcOrd="3" destOrd="0" parTransId="{BB2CF727-48F8-4385-8A0A-D60D3815ACAA}" sibTransId="{02B9656E-C83A-43A7-8D43-6972DA5C077A}"/>
    <dgm:cxn modelId="{547CA32B-115A-4E8B-A601-2DA6983F048D}" srcId="{1ED60CF7-C4CD-4417-90DE-9E13C81D7A0F}" destId="{36D2EDC0-EE36-4E26-9694-19C652407FF8}" srcOrd="1" destOrd="0" parTransId="{9E2D94F8-8709-4769-86DF-5644354210B2}" sibTransId="{1F32141A-E598-4833-8694-5A8E03956A73}"/>
    <dgm:cxn modelId="{1309B357-0D16-4917-A81B-514FA5FAD6FE}" srcId="{1ED60CF7-C4CD-4417-90DE-9E13C81D7A0F}" destId="{63BC356C-FA96-4B7F-8AE5-B396E990FD7B}" srcOrd="2" destOrd="0" parTransId="{1E1F29F5-17E3-4487-AFA4-EDE3DA1A99A7}" sibTransId="{8CABF3A8-04E8-47EA-8674-30A9088AF1E2}"/>
    <dgm:cxn modelId="{AC561A59-1BFD-400C-9B98-0C439466145F}" srcId="{1ED60CF7-C4CD-4417-90DE-9E13C81D7A0F}" destId="{5F083FE5-AA22-41A6-9EBC-38C31171D192}" srcOrd="0" destOrd="0" parTransId="{1243DCA3-C739-4ADF-B71B-DA5BE84C3F2E}" sibTransId="{355D6436-DA1F-415D-8A46-5D5CD9F0444C}"/>
    <dgm:cxn modelId="{25EC2983-514E-4E23-886F-E54DFF0DAD3F}" type="presOf" srcId="{8CABF3A8-04E8-47EA-8674-30A9088AF1E2}" destId="{6FB913DA-EE3F-4D9F-86D5-572E65DC56CD}" srcOrd="0" destOrd="0" presId="urn:microsoft.com/office/officeart/2018/2/layout/IconCircleList"/>
    <dgm:cxn modelId="{E332D9B2-8412-4AF9-962D-B4C1A8379558}" type="presOf" srcId="{1ED60CF7-C4CD-4417-90DE-9E13C81D7A0F}" destId="{E314F03A-51E5-4030-BD3A-03689B5F4F80}" srcOrd="0" destOrd="0" presId="urn:microsoft.com/office/officeart/2018/2/layout/IconCircleList"/>
    <dgm:cxn modelId="{D8D275BB-382A-4907-A510-C534AE3DE919}" type="presOf" srcId="{219088A2-F650-4FCA-B395-A307C611FC28}" destId="{BC7E3529-249A-4A91-8804-CB91499EFC54}" srcOrd="0" destOrd="0" presId="urn:microsoft.com/office/officeart/2018/2/layout/IconCircleList"/>
    <dgm:cxn modelId="{C4E9C3C6-EA66-4BE0-A73C-67E09B9097C2}" type="presOf" srcId="{36D2EDC0-EE36-4E26-9694-19C652407FF8}" destId="{21C4217C-051E-4C9E-818F-8BF670197350}" srcOrd="0" destOrd="0" presId="urn:microsoft.com/office/officeart/2018/2/layout/IconCircleList"/>
    <dgm:cxn modelId="{418A62D1-D25B-47C1-896A-C8BD7A3501AA}" type="presOf" srcId="{63BC356C-FA96-4B7F-8AE5-B396E990FD7B}" destId="{5E307197-539A-44A7-811A-94520B6F02BE}" srcOrd="0" destOrd="0" presId="urn:microsoft.com/office/officeart/2018/2/layout/IconCircleList"/>
    <dgm:cxn modelId="{89CDEDE8-8FF3-4F68-8DDB-8590B8226603}" type="presOf" srcId="{1F32141A-E598-4833-8694-5A8E03956A73}" destId="{95B059B6-4A28-4D7F-9BC8-B07118D36AF4}" srcOrd="0" destOrd="0" presId="urn:microsoft.com/office/officeart/2018/2/layout/IconCircleList"/>
    <dgm:cxn modelId="{8A5CD6EE-41FB-4E2F-9CC2-170BAF7CB634}" type="presOf" srcId="{5F083FE5-AA22-41A6-9EBC-38C31171D192}" destId="{09E803F2-2D1C-41E5-B670-9AFB20334CAB}" srcOrd="0" destOrd="0" presId="urn:microsoft.com/office/officeart/2018/2/layout/IconCircleList"/>
    <dgm:cxn modelId="{60BB2C81-5EE9-4593-AE6C-29ACB5C40354}" type="presParOf" srcId="{E314F03A-51E5-4030-BD3A-03689B5F4F80}" destId="{72257C9B-4A64-48F4-9AEB-50270B9CC3AB}" srcOrd="0" destOrd="0" presId="urn:microsoft.com/office/officeart/2018/2/layout/IconCircleList"/>
    <dgm:cxn modelId="{A889D243-6909-4767-B61A-A45263761904}" type="presParOf" srcId="{72257C9B-4A64-48F4-9AEB-50270B9CC3AB}" destId="{B94D8D66-8C0B-4F40-8775-1B70A4C19BE7}" srcOrd="0" destOrd="0" presId="urn:microsoft.com/office/officeart/2018/2/layout/IconCircleList"/>
    <dgm:cxn modelId="{DA2C54DC-154B-4ACB-BAE9-1609EF48B35C}" type="presParOf" srcId="{B94D8D66-8C0B-4F40-8775-1B70A4C19BE7}" destId="{85C809EF-003C-4B45-AD6B-79CD9EBC0C8D}" srcOrd="0" destOrd="0" presId="urn:microsoft.com/office/officeart/2018/2/layout/IconCircleList"/>
    <dgm:cxn modelId="{84296C76-7B56-43A2-A325-C8B356263813}" type="presParOf" srcId="{B94D8D66-8C0B-4F40-8775-1B70A4C19BE7}" destId="{85A72886-F321-4698-98C3-2A9A74AC8465}" srcOrd="1" destOrd="0" presId="urn:microsoft.com/office/officeart/2018/2/layout/IconCircleList"/>
    <dgm:cxn modelId="{1055FF89-74AA-4539-B183-7398C0088ACB}" type="presParOf" srcId="{B94D8D66-8C0B-4F40-8775-1B70A4C19BE7}" destId="{F607C6B1-30E2-4936-97E1-6B5174165492}" srcOrd="2" destOrd="0" presId="urn:microsoft.com/office/officeart/2018/2/layout/IconCircleList"/>
    <dgm:cxn modelId="{2F0C3467-26F3-4544-A7DB-B0E25B38C673}" type="presParOf" srcId="{B94D8D66-8C0B-4F40-8775-1B70A4C19BE7}" destId="{09E803F2-2D1C-41E5-B670-9AFB20334CAB}" srcOrd="3" destOrd="0" presId="urn:microsoft.com/office/officeart/2018/2/layout/IconCircleList"/>
    <dgm:cxn modelId="{B9AA0361-7BE5-47EF-BF64-B48F3182E360}" type="presParOf" srcId="{72257C9B-4A64-48F4-9AEB-50270B9CC3AB}" destId="{D31655E2-12E1-4BB8-87F3-BBEB6A0CC667}" srcOrd="1" destOrd="0" presId="urn:microsoft.com/office/officeart/2018/2/layout/IconCircleList"/>
    <dgm:cxn modelId="{8607C64F-F5DA-44A6-9265-9AD6915F8AD9}" type="presParOf" srcId="{72257C9B-4A64-48F4-9AEB-50270B9CC3AB}" destId="{20CBB9D0-E041-4D8B-8C70-A080207199B3}" srcOrd="2" destOrd="0" presId="urn:microsoft.com/office/officeart/2018/2/layout/IconCircleList"/>
    <dgm:cxn modelId="{66F5A8F9-B168-4CA3-B9AF-8D317F5FF2E8}" type="presParOf" srcId="{20CBB9D0-E041-4D8B-8C70-A080207199B3}" destId="{7D59223A-8799-47CB-B490-CEF731761002}" srcOrd="0" destOrd="0" presId="urn:microsoft.com/office/officeart/2018/2/layout/IconCircleList"/>
    <dgm:cxn modelId="{BCCD266D-EF58-4C9B-8000-4CB761F313CD}" type="presParOf" srcId="{20CBB9D0-E041-4D8B-8C70-A080207199B3}" destId="{1B0C3151-A3D1-4507-85F0-68FFDE26606D}" srcOrd="1" destOrd="0" presId="urn:microsoft.com/office/officeart/2018/2/layout/IconCircleList"/>
    <dgm:cxn modelId="{5FF37AA8-A5C6-4C7E-8C27-FA580748BAF8}" type="presParOf" srcId="{20CBB9D0-E041-4D8B-8C70-A080207199B3}" destId="{938BD9DE-18D0-415B-89C4-20E7BD0EE849}" srcOrd="2" destOrd="0" presId="urn:microsoft.com/office/officeart/2018/2/layout/IconCircleList"/>
    <dgm:cxn modelId="{18679FBE-3791-4935-8B7F-27FFEB17F739}" type="presParOf" srcId="{20CBB9D0-E041-4D8B-8C70-A080207199B3}" destId="{21C4217C-051E-4C9E-818F-8BF670197350}" srcOrd="3" destOrd="0" presId="urn:microsoft.com/office/officeart/2018/2/layout/IconCircleList"/>
    <dgm:cxn modelId="{54715449-BE75-491A-A691-D14277ABA3A0}" type="presParOf" srcId="{72257C9B-4A64-48F4-9AEB-50270B9CC3AB}" destId="{95B059B6-4A28-4D7F-9BC8-B07118D36AF4}" srcOrd="3" destOrd="0" presId="urn:microsoft.com/office/officeart/2018/2/layout/IconCircleList"/>
    <dgm:cxn modelId="{0A87E086-D35F-431F-9AFC-F43070751C7D}" type="presParOf" srcId="{72257C9B-4A64-48F4-9AEB-50270B9CC3AB}" destId="{94CC0B30-08FA-493C-AA0C-945BF1B586EC}" srcOrd="4" destOrd="0" presId="urn:microsoft.com/office/officeart/2018/2/layout/IconCircleList"/>
    <dgm:cxn modelId="{E79C5658-A416-4F2A-A0BE-90B068522F5A}" type="presParOf" srcId="{94CC0B30-08FA-493C-AA0C-945BF1B586EC}" destId="{E999752F-B65C-499A-8C51-D178FBE6CBCE}" srcOrd="0" destOrd="0" presId="urn:microsoft.com/office/officeart/2018/2/layout/IconCircleList"/>
    <dgm:cxn modelId="{88B17DC1-40AA-4736-9BCE-BB35485F95F1}" type="presParOf" srcId="{94CC0B30-08FA-493C-AA0C-945BF1B586EC}" destId="{FAE42A87-84CF-4F38-85B7-8DCD93AD2C4C}" srcOrd="1" destOrd="0" presId="urn:microsoft.com/office/officeart/2018/2/layout/IconCircleList"/>
    <dgm:cxn modelId="{93B1DE8A-435E-4D94-B030-6AC1077AFF81}" type="presParOf" srcId="{94CC0B30-08FA-493C-AA0C-945BF1B586EC}" destId="{2CEB1DB7-FEA0-44BB-AB37-30E29133C0E9}" srcOrd="2" destOrd="0" presId="urn:microsoft.com/office/officeart/2018/2/layout/IconCircleList"/>
    <dgm:cxn modelId="{08FDFC3E-2258-4A9F-9C81-C69FF85F8068}" type="presParOf" srcId="{94CC0B30-08FA-493C-AA0C-945BF1B586EC}" destId="{5E307197-539A-44A7-811A-94520B6F02BE}" srcOrd="3" destOrd="0" presId="urn:microsoft.com/office/officeart/2018/2/layout/IconCircleList"/>
    <dgm:cxn modelId="{13ADA423-38A4-4F65-9E98-9228E0884D21}" type="presParOf" srcId="{72257C9B-4A64-48F4-9AEB-50270B9CC3AB}" destId="{6FB913DA-EE3F-4D9F-86D5-572E65DC56CD}" srcOrd="5" destOrd="0" presId="urn:microsoft.com/office/officeart/2018/2/layout/IconCircleList"/>
    <dgm:cxn modelId="{1E045FF8-050A-4058-B7BD-44911681012A}" type="presParOf" srcId="{72257C9B-4A64-48F4-9AEB-50270B9CC3AB}" destId="{E3D50C10-0859-4152-AB73-744A5B16F689}" srcOrd="6" destOrd="0" presId="urn:microsoft.com/office/officeart/2018/2/layout/IconCircleList"/>
    <dgm:cxn modelId="{45DCF976-6EBE-4585-A5B4-8A21CFA4EBE7}" type="presParOf" srcId="{E3D50C10-0859-4152-AB73-744A5B16F689}" destId="{8E6F58A3-2DCC-4C1D-B2CE-87F6D8BAC00E}" srcOrd="0" destOrd="0" presId="urn:microsoft.com/office/officeart/2018/2/layout/IconCircleList"/>
    <dgm:cxn modelId="{6E5A09F5-ABFB-4969-9846-E970245B694F}" type="presParOf" srcId="{E3D50C10-0859-4152-AB73-744A5B16F689}" destId="{6D79028F-7FCC-4A0E-BDDB-EDC0BEFF8351}" srcOrd="1" destOrd="0" presId="urn:microsoft.com/office/officeart/2018/2/layout/IconCircleList"/>
    <dgm:cxn modelId="{9CCAC23A-C249-4867-82B6-ECBDF398F45E}" type="presParOf" srcId="{E3D50C10-0859-4152-AB73-744A5B16F689}" destId="{D9574E17-4292-434F-B5D9-D4551A37B4A5}" srcOrd="2" destOrd="0" presId="urn:microsoft.com/office/officeart/2018/2/layout/IconCircleList"/>
    <dgm:cxn modelId="{6C73AB14-D252-4608-BBCA-07CCA77D07B5}" type="presParOf" srcId="{E3D50C10-0859-4152-AB73-744A5B16F689}" destId="{BC7E3529-249A-4A91-8804-CB91499EFC5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010C534-2BD8-4FF0-AF83-0C49C6E1DE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76CB865-6D6D-4C4E-99B0-079179A410B8}">
      <dgm:prSet/>
      <dgm:spPr/>
      <dgm:t>
        <a:bodyPr/>
        <a:lstStyle/>
        <a:p>
          <a:r>
            <a:rPr lang="en-PK" b="1" i="0" baseline="0" dirty="0"/>
            <a:t>CloudFront</a:t>
          </a:r>
          <a:r>
            <a:rPr lang="en-PK" b="0" i="0" baseline="0" dirty="0"/>
            <a:t>:</a:t>
          </a:r>
          <a:endParaRPr lang="en-US" dirty="0"/>
        </a:p>
      </dgm:t>
    </dgm:pt>
    <dgm:pt modelId="{B941736B-718F-468D-9E8C-9B8F0C57B04B}" type="parTrans" cxnId="{46A8CC1C-6BC1-459F-997F-E052B37C6E78}">
      <dgm:prSet/>
      <dgm:spPr/>
      <dgm:t>
        <a:bodyPr/>
        <a:lstStyle/>
        <a:p>
          <a:endParaRPr lang="en-US"/>
        </a:p>
      </dgm:t>
    </dgm:pt>
    <dgm:pt modelId="{957D8D17-3A3F-4F2B-AF04-BCFBE7D19D80}" type="sibTrans" cxnId="{46A8CC1C-6BC1-459F-997F-E052B37C6E78}">
      <dgm:prSet/>
      <dgm:spPr/>
      <dgm:t>
        <a:bodyPr/>
        <a:lstStyle/>
        <a:p>
          <a:endParaRPr lang="en-US"/>
        </a:p>
      </dgm:t>
    </dgm:pt>
    <dgm:pt modelId="{E7772ACF-A2D3-4D31-B5CE-77E5F2F73502}">
      <dgm:prSet/>
      <dgm:spPr/>
      <dgm:t>
        <a:bodyPr/>
        <a:lstStyle/>
        <a:p>
          <a:r>
            <a:rPr lang="en-PK" b="0" i="0" baseline="0"/>
            <a:t>CDN for content delivery with low latency.</a:t>
          </a:r>
          <a:endParaRPr lang="en-US"/>
        </a:p>
      </dgm:t>
    </dgm:pt>
    <dgm:pt modelId="{2DBEC70B-3A3E-4588-B09D-19ECF2CA1107}" type="parTrans" cxnId="{FCC20F6E-9B6F-4683-BE29-19D7635A1BB3}">
      <dgm:prSet/>
      <dgm:spPr/>
      <dgm:t>
        <a:bodyPr/>
        <a:lstStyle/>
        <a:p>
          <a:endParaRPr lang="en-US"/>
        </a:p>
      </dgm:t>
    </dgm:pt>
    <dgm:pt modelId="{7556C52B-5E49-4C45-88FA-D2A344B43B69}" type="sibTrans" cxnId="{FCC20F6E-9B6F-4683-BE29-19D7635A1BB3}">
      <dgm:prSet/>
      <dgm:spPr/>
      <dgm:t>
        <a:bodyPr/>
        <a:lstStyle/>
        <a:p>
          <a:endParaRPr lang="en-US"/>
        </a:p>
      </dgm:t>
    </dgm:pt>
    <dgm:pt modelId="{417FFBBB-4BAF-44BC-A034-9A00D8D62F3A}">
      <dgm:prSet/>
      <dgm:spPr/>
      <dgm:t>
        <a:bodyPr/>
        <a:lstStyle/>
        <a:p>
          <a:r>
            <a:rPr lang="en-PK" b="0" i="0" baseline="0"/>
            <a:t>Uses Amazon’s global edge network.</a:t>
          </a:r>
          <a:endParaRPr lang="en-US"/>
        </a:p>
      </dgm:t>
    </dgm:pt>
    <dgm:pt modelId="{D4D23A8F-686D-448E-BDB3-9DE6CF642D1A}" type="parTrans" cxnId="{9F292C93-60AB-4273-A4E8-74BA2DC38A3E}">
      <dgm:prSet/>
      <dgm:spPr/>
      <dgm:t>
        <a:bodyPr/>
        <a:lstStyle/>
        <a:p>
          <a:endParaRPr lang="en-US"/>
        </a:p>
      </dgm:t>
    </dgm:pt>
    <dgm:pt modelId="{F5870DCA-6172-443C-8A52-E41081CC7E36}" type="sibTrans" cxnId="{9F292C93-60AB-4273-A4E8-74BA2DC38A3E}">
      <dgm:prSet/>
      <dgm:spPr/>
      <dgm:t>
        <a:bodyPr/>
        <a:lstStyle/>
        <a:p>
          <a:endParaRPr lang="en-US"/>
        </a:p>
      </dgm:t>
    </dgm:pt>
    <dgm:pt modelId="{B106C644-E517-4119-8EFF-02A1029BC396}">
      <dgm:prSet/>
      <dgm:spPr/>
      <dgm:t>
        <a:bodyPr/>
        <a:lstStyle/>
        <a:p>
          <a:r>
            <a:rPr lang="en-PK" b="1" i="0" baseline="0"/>
            <a:t>SQS</a:t>
          </a:r>
          <a:r>
            <a:rPr lang="en-PK" b="0" i="0" baseline="0"/>
            <a:t>:</a:t>
          </a:r>
          <a:endParaRPr lang="en-US"/>
        </a:p>
      </dgm:t>
    </dgm:pt>
    <dgm:pt modelId="{7A3B4B21-95B3-4712-8A31-13689782A806}" type="parTrans" cxnId="{F49107BD-0394-416E-81DF-2D99C4A7D2DF}">
      <dgm:prSet/>
      <dgm:spPr/>
      <dgm:t>
        <a:bodyPr/>
        <a:lstStyle/>
        <a:p>
          <a:endParaRPr lang="en-US"/>
        </a:p>
      </dgm:t>
    </dgm:pt>
    <dgm:pt modelId="{19B5A217-CB6E-438C-A888-3AE93B38A193}" type="sibTrans" cxnId="{F49107BD-0394-416E-81DF-2D99C4A7D2DF}">
      <dgm:prSet/>
      <dgm:spPr/>
      <dgm:t>
        <a:bodyPr/>
        <a:lstStyle/>
        <a:p>
          <a:endParaRPr lang="en-US"/>
        </a:p>
      </dgm:t>
    </dgm:pt>
    <dgm:pt modelId="{EC422A7B-E91B-4C16-9A71-0FAF09B4CD5E}">
      <dgm:prSet/>
      <dgm:spPr/>
      <dgm:t>
        <a:bodyPr/>
        <a:lstStyle/>
        <a:p>
          <a:r>
            <a:rPr lang="en-PK" b="0" i="0" baseline="0"/>
            <a:t>Fully-managed message </a:t>
          </a:r>
          <a:r>
            <a:rPr lang="en-US" b="0" i="0" baseline="0"/>
            <a:t>simple </a:t>
          </a:r>
          <a:r>
            <a:rPr lang="en-PK" b="0" i="0" baseline="0"/>
            <a:t>queuing service.</a:t>
          </a:r>
          <a:endParaRPr lang="en-US"/>
        </a:p>
      </dgm:t>
    </dgm:pt>
    <dgm:pt modelId="{114199AC-DD9C-4F6E-A5D0-A5A103702F8C}" type="parTrans" cxnId="{AC5D598B-6402-4D35-8DDE-79D65B33E7BD}">
      <dgm:prSet/>
      <dgm:spPr/>
      <dgm:t>
        <a:bodyPr/>
        <a:lstStyle/>
        <a:p>
          <a:endParaRPr lang="en-US"/>
        </a:p>
      </dgm:t>
    </dgm:pt>
    <dgm:pt modelId="{55EA5FF3-B455-46BC-A2BD-95A4C288BB8E}" type="sibTrans" cxnId="{AC5D598B-6402-4D35-8DDE-79D65B33E7BD}">
      <dgm:prSet/>
      <dgm:spPr/>
      <dgm:t>
        <a:bodyPr/>
        <a:lstStyle/>
        <a:p>
          <a:endParaRPr lang="en-US"/>
        </a:p>
      </dgm:t>
    </dgm:pt>
    <dgm:pt modelId="{E4D5EEC2-C124-480E-967E-72C085654026}">
      <dgm:prSet/>
      <dgm:spPr/>
      <dgm:t>
        <a:bodyPr/>
        <a:lstStyle/>
        <a:p>
          <a:r>
            <a:rPr lang="en-PK" b="0" i="0" baseline="0"/>
            <a:t>Scalable and used for distributed applications.</a:t>
          </a:r>
          <a:endParaRPr lang="en-US"/>
        </a:p>
      </dgm:t>
    </dgm:pt>
    <dgm:pt modelId="{7FF1F9CF-883B-485A-A8C3-BC0A25D5B9AB}" type="parTrans" cxnId="{AABABC5C-15F8-4C05-A380-9D80D4F305AD}">
      <dgm:prSet/>
      <dgm:spPr/>
      <dgm:t>
        <a:bodyPr/>
        <a:lstStyle/>
        <a:p>
          <a:endParaRPr lang="en-US"/>
        </a:p>
      </dgm:t>
    </dgm:pt>
    <dgm:pt modelId="{18DA2B2B-1297-4DCC-8B11-FBCE0F9BCC1B}" type="sibTrans" cxnId="{AABABC5C-15F8-4C05-A380-9D80D4F305AD}">
      <dgm:prSet/>
      <dgm:spPr/>
      <dgm:t>
        <a:bodyPr/>
        <a:lstStyle/>
        <a:p>
          <a:endParaRPr lang="en-US"/>
        </a:p>
      </dgm:t>
    </dgm:pt>
    <dgm:pt modelId="{BF57A7E7-CA28-42BE-8CFB-D00C9E715217}" type="pres">
      <dgm:prSet presAssocID="{7010C534-2BD8-4FF0-AF83-0C49C6E1DE16}" presName="root" presStyleCnt="0">
        <dgm:presLayoutVars>
          <dgm:dir/>
          <dgm:resizeHandles val="exact"/>
        </dgm:presLayoutVars>
      </dgm:prSet>
      <dgm:spPr/>
    </dgm:pt>
    <dgm:pt modelId="{55E5F152-4BFE-4E14-93E6-65CCD3A1D4F3}" type="pres">
      <dgm:prSet presAssocID="{076CB865-6D6D-4C4E-99B0-079179A410B8}" presName="compNode" presStyleCnt="0"/>
      <dgm:spPr/>
    </dgm:pt>
    <dgm:pt modelId="{4DF8C18F-E5DC-441B-B2E8-37C778E4BD9A}" type="pres">
      <dgm:prSet presAssocID="{076CB865-6D6D-4C4E-99B0-079179A410B8}" presName="bgRect" presStyleLbl="bgShp" presStyleIdx="0" presStyleCnt="2"/>
      <dgm:spPr/>
    </dgm:pt>
    <dgm:pt modelId="{3F4FA2E2-7119-4912-BBE6-0C9EE3E6AEF1}" type="pres">
      <dgm:prSet presAssocID="{076CB865-6D6D-4C4E-99B0-079179A410B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FCC1966-F41F-49FB-B62B-1BAA23C6FF3C}" type="pres">
      <dgm:prSet presAssocID="{076CB865-6D6D-4C4E-99B0-079179A410B8}" presName="spaceRect" presStyleCnt="0"/>
      <dgm:spPr/>
    </dgm:pt>
    <dgm:pt modelId="{E043DDBB-306A-49EC-8135-3CE1CDACE043}" type="pres">
      <dgm:prSet presAssocID="{076CB865-6D6D-4C4E-99B0-079179A410B8}" presName="parTx" presStyleLbl="revTx" presStyleIdx="0" presStyleCnt="4">
        <dgm:presLayoutVars>
          <dgm:chMax val="0"/>
          <dgm:chPref val="0"/>
        </dgm:presLayoutVars>
      </dgm:prSet>
      <dgm:spPr/>
    </dgm:pt>
    <dgm:pt modelId="{9B021ACA-F584-4909-A995-43759AB7F0DF}" type="pres">
      <dgm:prSet presAssocID="{076CB865-6D6D-4C4E-99B0-079179A410B8}" presName="desTx" presStyleLbl="revTx" presStyleIdx="1" presStyleCnt="4">
        <dgm:presLayoutVars/>
      </dgm:prSet>
      <dgm:spPr/>
    </dgm:pt>
    <dgm:pt modelId="{2F2395DE-8E65-47F4-9E75-FDA838BC7E5D}" type="pres">
      <dgm:prSet presAssocID="{957D8D17-3A3F-4F2B-AF04-BCFBE7D19D80}" presName="sibTrans" presStyleCnt="0"/>
      <dgm:spPr/>
    </dgm:pt>
    <dgm:pt modelId="{523976F3-8F6C-4BA9-BB4F-9CE889004100}" type="pres">
      <dgm:prSet presAssocID="{B106C644-E517-4119-8EFF-02A1029BC396}" presName="compNode" presStyleCnt="0"/>
      <dgm:spPr/>
    </dgm:pt>
    <dgm:pt modelId="{1B7E24EC-4892-407F-BE12-A29CD5F1D5FB}" type="pres">
      <dgm:prSet presAssocID="{B106C644-E517-4119-8EFF-02A1029BC396}" presName="bgRect" presStyleLbl="bgShp" presStyleIdx="1" presStyleCnt="2"/>
      <dgm:spPr/>
    </dgm:pt>
    <dgm:pt modelId="{599FB23C-153A-4A87-A2F6-768298D74F21}" type="pres">
      <dgm:prSet presAssocID="{B106C644-E517-4119-8EFF-02A1029BC396}" presName="iconRect" presStyleLbl="node1" presStyleIdx="1" presStyleCnt="2"/>
      <dgm:spPr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12653" t="6723" r="12881" b="3919"/>
          </a:stretch>
        </a:blipFill>
        <a:ln>
          <a:noFill/>
        </a:ln>
      </dgm:spPr>
    </dgm:pt>
    <dgm:pt modelId="{95756FA6-410D-44F4-9EFE-AF9C111334A6}" type="pres">
      <dgm:prSet presAssocID="{B106C644-E517-4119-8EFF-02A1029BC396}" presName="spaceRect" presStyleCnt="0"/>
      <dgm:spPr/>
    </dgm:pt>
    <dgm:pt modelId="{B912CF12-CA33-4E2A-A278-3F1CA0C213BC}" type="pres">
      <dgm:prSet presAssocID="{B106C644-E517-4119-8EFF-02A1029BC396}" presName="parTx" presStyleLbl="revTx" presStyleIdx="2" presStyleCnt="4">
        <dgm:presLayoutVars>
          <dgm:chMax val="0"/>
          <dgm:chPref val="0"/>
        </dgm:presLayoutVars>
      </dgm:prSet>
      <dgm:spPr/>
    </dgm:pt>
    <dgm:pt modelId="{D2201CB4-6989-45BF-BE29-7DC23274C061}" type="pres">
      <dgm:prSet presAssocID="{B106C644-E517-4119-8EFF-02A1029BC396}" presName="desTx" presStyleLbl="revTx" presStyleIdx="3" presStyleCnt="4">
        <dgm:presLayoutVars/>
      </dgm:prSet>
      <dgm:spPr/>
    </dgm:pt>
  </dgm:ptLst>
  <dgm:cxnLst>
    <dgm:cxn modelId="{CD1A6915-4051-422D-A228-C554ADE3B5D3}" type="presOf" srcId="{E7772ACF-A2D3-4D31-B5CE-77E5F2F73502}" destId="{9B021ACA-F584-4909-A995-43759AB7F0DF}" srcOrd="0" destOrd="0" presId="urn:microsoft.com/office/officeart/2018/2/layout/IconVerticalSolidList"/>
    <dgm:cxn modelId="{46A8CC1C-6BC1-459F-997F-E052B37C6E78}" srcId="{7010C534-2BD8-4FF0-AF83-0C49C6E1DE16}" destId="{076CB865-6D6D-4C4E-99B0-079179A410B8}" srcOrd="0" destOrd="0" parTransId="{B941736B-718F-468D-9E8C-9B8F0C57B04B}" sibTransId="{957D8D17-3A3F-4F2B-AF04-BCFBE7D19D80}"/>
    <dgm:cxn modelId="{5CE0FA2C-DAC3-403E-B51D-7A6C09E93866}" type="presOf" srcId="{B106C644-E517-4119-8EFF-02A1029BC396}" destId="{B912CF12-CA33-4E2A-A278-3F1CA0C213BC}" srcOrd="0" destOrd="0" presId="urn:microsoft.com/office/officeart/2018/2/layout/IconVerticalSolidList"/>
    <dgm:cxn modelId="{AABABC5C-15F8-4C05-A380-9D80D4F305AD}" srcId="{B106C644-E517-4119-8EFF-02A1029BC396}" destId="{E4D5EEC2-C124-480E-967E-72C085654026}" srcOrd="1" destOrd="0" parTransId="{7FF1F9CF-883B-485A-A8C3-BC0A25D5B9AB}" sibTransId="{18DA2B2B-1297-4DCC-8B11-FBCE0F9BCC1B}"/>
    <dgm:cxn modelId="{FCC20F6E-9B6F-4683-BE29-19D7635A1BB3}" srcId="{076CB865-6D6D-4C4E-99B0-079179A410B8}" destId="{E7772ACF-A2D3-4D31-B5CE-77E5F2F73502}" srcOrd="0" destOrd="0" parTransId="{2DBEC70B-3A3E-4588-B09D-19ECF2CA1107}" sibTransId="{7556C52B-5E49-4C45-88FA-D2A344B43B69}"/>
    <dgm:cxn modelId="{34F6C86F-CE94-47D8-8BB4-C5C0DD74FB13}" type="presOf" srcId="{076CB865-6D6D-4C4E-99B0-079179A410B8}" destId="{E043DDBB-306A-49EC-8135-3CE1CDACE043}" srcOrd="0" destOrd="0" presId="urn:microsoft.com/office/officeart/2018/2/layout/IconVerticalSolidList"/>
    <dgm:cxn modelId="{AC5D598B-6402-4D35-8DDE-79D65B33E7BD}" srcId="{B106C644-E517-4119-8EFF-02A1029BC396}" destId="{EC422A7B-E91B-4C16-9A71-0FAF09B4CD5E}" srcOrd="0" destOrd="0" parTransId="{114199AC-DD9C-4F6E-A5D0-A5A103702F8C}" sibTransId="{55EA5FF3-B455-46BC-A2BD-95A4C288BB8E}"/>
    <dgm:cxn modelId="{9F292C93-60AB-4273-A4E8-74BA2DC38A3E}" srcId="{076CB865-6D6D-4C4E-99B0-079179A410B8}" destId="{417FFBBB-4BAF-44BC-A034-9A00D8D62F3A}" srcOrd="1" destOrd="0" parTransId="{D4D23A8F-686D-448E-BDB3-9DE6CF642D1A}" sibTransId="{F5870DCA-6172-443C-8A52-E41081CC7E36}"/>
    <dgm:cxn modelId="{0A96BD9F-F7AD-4D2F-AA01-33A5941E3CA0}" type="presOf" srcId="{E4D5EEC2-C124-480E-967E-72C085654026}" destId="{D2201CB4-6989-45BF-BE29-7DC23274C061}" srcOrd="0" destOrd="1" presId="urn:microsoft.com/office/officeart/2018/2/layout/IconVerticalSolidList"/>
    <dgm:cxn modelId="{F49107BD-0394-416E-81DF-2D99C4A7D2DF}" srcId="{7010C534-2BD8-4FF0-AF83-0C49C6E1DE16}" destId="{B106C644-E517-4119-8EFF-02A1029BC396}" srcOrd="1" destOrd="0" parTransId="{7A3B4B21-95B3-4712-8A31-13689782A806}" sibTransId="{19B5A217-CB6E-438C-A888-3AE93B38A193}"/>
    <dgm:cxn modelId="{647EDEC7-93F1-4ED8-ADF1-9C031E1AE337}" type="presOf" srcId="{7010C534-2BD8-4FF0-AF83-0C49C6E1DE16}" destId="{BF57A7E7-CA28-42BE-8CFB-D00C9E715217}" srcOrd="0" destOrd="0" presId="urn:microsoft.com/office/officeart/2018/2/layout/IconVerticalSolidList"/>
    <dgm:cxn modelId="{1CDAFDCC-0C63-49D9-AE7D-D46B7ADC5D03}" type="presOf" srcId="{EC422A7B-E91B-4C16-9A71-0FAF09B4CD5E}" destId="{D2201CB4-6989-45BF-BE29-7DC23274C061}" srcOrd="0" destOrd="0" presId="urn:microsoft.com/office/officeart/2018/2/layout/IconVerticalSolidList"/>
    <dgm:cxn modelId="{257E0CD1-0848-4E22-B9B2-057A33AFBEDC}" type="presOf" srcId="{417FFBBB-4BAF-44BC-A034-9A00D8D62F3A}" destId="{9B021ACA-F584-4909-A995-43759AB7F0DF}" srcOrd="0" destOrd="1" presId="urn:microsoft.com/office/officeart/2018/2/layout/IconVerticalSolidList"/>
    <dgm:cxn modelId="{7408E4AA-3014-47DF-BB1F-F530FD5FE4FC}" type="presParOf" srcId="{BF57A7E7-CA28-42BE-8CFB-D00C9E715217}" destId="{55E5F152-4BFE-4E14-93E6-65CCD3A1D4F3}" srcOrd="0" destOrd="0" presId="urn:microsoft.com/office/officeart/2018/2/layout/IconVerticalSolidList"/>
    <dgm:cxn modelId="{C1A9BED8-085C-445B-92E9-A76753565657}" type="presParOf" srcId="{55E5F152-4BFE-4E14-93E6-65CCD3A1D4F3}" destId="{4DF8C18F-E5DC-441B-B2E8-37C778E4BD9A}" srcOrd="0" destOrd="0" presId="urn:microsoft.com/office/officeart/2018/2/layout/IconVerticalSolidList"/>
    <dgm:cxn modelId="{969D7C94-5087-445B-9292-0B839C559A94}" type="presParOf" srcId="{55E5F152-4BFE-4E14-93E6-65CCD3A1D4F3}" destId="{3F4FA2E2-7119-4912-BBE6-0C9EE3E6AEF1}" srcOrd="1" destOrd="0" presId="urn:microsoft.com/office/officeart/2018/2/layout/IconVerticalSolidList"/>
    <dgm:cxn modelId="{4707BC9A-DBD3-482C-A5A3-0DA6CD269AB3}" type="presParOf" srcId="{55E5F152-4BFE-4E14-93E6-65CCD3A1D4F3}" destId="{6FCC1966-F41F-49FB-B62B-1BAA23C6FF3C}" srcOrd="2" destOrd="0" presId="urn:microsoft.com/office/officeart/2018/2/layout/IconVerticalSolidList"/>
    <dgm:cxn modelId="{9F731536-83DD-4E55-B3C7-332C6842F830}" type="presParOf" srcId="{55E5F152-4BFE-4E14-93E6-65CCD3A1D4F3}" destId="{E043DDBB-306A-49EC-8135-3CE1CDACE043}" srcOrd="3" destOrd="0" presId="urn:microsoft.com/office/officeart/2018/2/layout/IconVerticalSolidList"/>
    <dgm:cxn modelId="{1DAC1D58-D658-4A2D-BC49-43880A26320F}" type="presParOf" srcId="{55E5F152-4BFE-4E14-93E6-65CCD3A1D4F3}" destId="{9B021ACA-F584-4909-A995-43759AB7F0DF}" srcOrd="4" destOrd="0" presId="urn:microsoft.com/office/officeart/2018/2/layout/IconVerticalSolidList"/>
    <dgm:cxn modelId="{9F86587E-7E01-401D-A0E2-767785110389}" type="presParOf" srcId="{BF57A7E7-CA28-42BE-8CFB-D00C9E715217}" destId="{2F2395DE-8E65-47F4-9E75-FDA838BC7E5D}" srcOrd="1" destOrd="0" presId="urn:microsoft.com/office/officeart/2018/2/layout/IconVerticalSolidList"/>
    <dgm:cxn modelId="{30150310-3EF2-4141-B7C0-50E3229295B3}" type="presParOf" srcId="{BF57A7E7-CA28-42BE-8CFB-D00C9E715217}" destId="{523976F3-8F6C-4BA9-BB4F-9CE889004100}" srcOrd="2" destOrd="0" presId="urn:microsoft.com/office/officeart/2018/2/layout/IconVerticalSolidList"/>
    <dgm:cxn modelId="{0C0947B4-6DEC-4AEC-B719-EA5D7C052694}" type="presParOf" srcId="{523976F3-8F6C-4BA9-BB4F-9CE889004100}" destId="{1B7E24EC-4892-407F-BE12-A29CD5F1D5FB}" srcOrd="0" destOrd="0" presId="urn:microsoft.com/office/officeart/2018/2/layout/IconVerticalSolidList"/>
    <dgm:cxn modelId="{3710DCD2-ABC8-4AFB-BE53-2F14BFB6E3BD}" type="presParOf" srcId="{523976F3-8F6C-4BA9-BB4F-9CE889004100}" destId="{599FB23C-153A-4A87-A2F6-768298D74F21}" srcOrd="1" destOrd="0" presId="urn:microsoft.com/office/officeart/2018/2/layout/IconVerticalSolidList"/>
    <dgm:cxn modelId="{8CE4E51C-CE43-4AFE-843A-E926320344DA}" type="presParOf" srcId="{523976F3-8F6C-4BA9-BB4F-9CE889004100}" destId="{95756FA6-410D-44F4-9EFE-AF9C111334A6}" srcOrd="2" destOrd="0" presId="urn:microsoft.com/office/officeart/2018/2/layout/IconVerticalSolidList"/>
    <dgm:cxn modelId="{B0ED1A09-1C32-4AF9-AD63-CB2904C56789}" type="presParOf" srcId="{523976F3-8F6C-4BA9-BB4F-9CE889004100}" destId="{B912CF12-CA33-4E2A-A278-3F1CA0C213BC}" srcOrd="3" destOrd="0" presId="urn:microsoft.com/office/officeart/2018/2/layout/IconVerticalSolidList"/>
    <dgm:cxn modelId="{F4FEDF10-9F76-4289-BFC0-7B24C0EFB5DE}" type="presParOf" srcId="{523976F3-8F6C-4BA9-BB4F-9CE889004100}" destId="{D2201CB4-6989-45BF-BE29-7DC23274C06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B9C118A-4EFD-485E-94F8-909CA7B4E60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D6F437-8C1A-4CC9-BBFB-DB621562DBBA}">
      <dgm:prSet/>
      <dgm:spPr/>
      <dgm:t>
        <a:bodyPr/>
        <a:lstStyle/>
        <a:p>
          <a:pPr>
            <a:defRPr b="1"/>
          </a:pPr>
          <a:r>
            <a:rPr lang="en-PK" b="1" i="0" baseline="0"/>
            <a:t>Overview</a:t>
          </a:r>
          <a:r>
            <a:rPr lang="en-PK" b="0" i="0" baseline="0"/>
            <a:t>:</a:t>
          </a:r>
          <a:endParaRPr lang="en-US"/>
        </a:p>
      </dgm:t>
    </dgm:pt>
    <dgm:pt modelId="{B4EB3264-E3EB-4DAE-96BC-FD532201601C}" type="parTrans" cxnId="{7EAAA3FF-AE03-4524-9ABD-1602851BE0D6}">
      <dgm:prSet/>
      <dgm:spPr/>
      <dgm:t>
        <a:bodyPr/>
        <a:lstStyle/>
        <a:p>
          <a:endParaRPr lang="en-US"/>
        </a:p>
      </dgm:t>
    </dgm:pt>
    <dgm:pt modelId="{32539466-5F7E-49B4-8126-A0CC51E4DA95}" type="sibTrans" cxnId="{7EAAA3FF-AE03-4524-9ABD-1602851BE0D6}">
      <dgm:prSet/>
      <dgm:spPr/>
      <dgm:t>
        <a:bodyPr/>
        <a:lstStyle/>
        <a:p>
          <a:endParaRPr lang="en-US"/>
        </a:p>
      </dgm:t>
    </dgm:pt>
    <dgm:pt modelId="{22B921CF-2FDB-4C5F-8F4F-59DA6156C01C}">
      <dgm:prSet/>
      <dgm:spPr/>
      <dgm:t>
        <a:bodyPr/>
        <a:lstStyle/>
        <a:p>
          <a:r>
            <a:rPr lang="en-PK" b="0" i="0" baseline="0"/>
            <a:t>Offers IaaS and PaaS combined.</a:t>
          </a:r>
          <a:endParaRPr lang="en-US"/>
        </a:p>
      </dgm:t>
    </dgm:pt>
    <dgm:pt modelId="{86351CCC-35CB-4AA4-A205-C711B5ADA0B5}" type="parTrans" cxnId="{C3991B67-0F12-46D9-BC97-0569B89B9232}">
      <dgm:prSet/>
      <dgm:spPr/>
      <dgm:t>
        <a:bodyPr/>
        <a:lstStyle/>
        <a:p>
          <a:endParaRPr lang="en-US"/>
        </a:p>
      </dgm:t>
    </dgm:pt>
    <dgm:pt modelId="{79F63E78-FF20-4CDE-85E9-E4C644C4EA27}" type="sibTrans" cxnId="{C3991B67-0F12-46D9-BC97-0569B89B9232}">
      <dgm:prSet/>
      <dgm:spPr/>
      <dgm:t>
        <a:bodyPr/>
        <a:lstStyle/>
        <a:p>
          <a:endParaRPr lang="en-US"/>
        </a:p>
      </dgm:t>
    </dgm:pt>
    <dgm:pt modelId="{203DDF62-81DA-49FC-811E-3F5C81CB2DEF}">
      <dgm:prSet/>
      <dgm:spPr/>
      <dgm:t>
        <a:bodyPr/>
        <a:lstStyle/>
        <a:p>
          <a:r>
            <a:rPr lang="en-PK" b="0" i="0" baseline="0"/>
            <a:t>Built on Microsoft’s Fabric Controller.</a:t>
          </a:r>
          <a:endParaRPr lang="en-US"/>
        </a:p>
      </dgm:t>
    </dgm:pt>
    <dgm:pt modelId="{28448D74-1FD9-4F0A-A7AA-41A6F28161F0}" type="parTrans" cxnId="{46CE4649-0ED8-40B2-A600-A4E3BFB90D07}">
      <dgm:prSet/>
      <dgm:spPr/>
      <dgm:t>
        <a:bodyPr/>
        <a:lstStyle/>
        <a:p>
          <a:endParaRPr lang="en-US"/>
        </a:p>
      </dgm:t>
    </dgm:pt>
    <dgm:pt modelId="{8DD204F8-C13D-4EF0-ABA9-F657C10F15E1}" type="sibTrans" cxnId="{46CE4649-0ED8-40B2-A600-A4E3BFB90D07}">
      <dgm:prSet/>
      <dgm:spPr/>
      <dgm:t>
        <a:bodyPr/>
        <a:lstStyle/>
        <a:p>
          <a:endParaRPr lang="en-US"/>
        </a:p>
      </dgm:t>
    </dgm:pt>
    <dgm:pt modelId="{FDB1B354-A3D0-41DB-AB62-A4D28304D5BC}">
      <dgm:prSet/>
      <dgm:spPr/>
      <dgm:t>
        <a:bodyPr/>
        <a:lstStyle/>
        <a:p>
          <a:r>
            <a:rPr lang="en-PK" b="0" i="0" baseline="0"/>
            <a:t>Integrates well with traditional Microsoft software like .NET Framework, SQL Server, etc.</a:t>
          </a:r>
          <a:endParaRPr lang="en-US"/>
        </a:p>
      </dgm:t>
    </dgm:pt>
    <dgm:pt modelId="{2772BE7D-D670-4DB1-A0CC-00751B695629}" type="parTrans" cxnId="{AA0FA01E-EDB8-4F30-ADE7-6F45184FE1AE}">
      <dgm:prSet/>
      <dgm:spPr/>
      <dgm:t>
        <a:bodyPr/>
        <a:lstStyle/>
        <a:p>
          <a:endParaRPr lang="en-US"/>
        </a:p>
      </dgm:t>
    </dgm:pt>
    <dgm:pt modelId="{787A4128-0372-4CD9-B2E3-25E1E9F9C571}" type="sibTrans" cxnId="{AA0FA01E-EDB8-4F30-ADE7-6F45184FE1AE}">
      <dgm:prSet/>
      <dgm:spPr/>
      <dgm:t>
        <a:bodyPr/>
        <a:lstStyle/>
        <a:p>
          <a:endParaRPr lang="en-US"/>
        </a:p>
      </dgm:t>
    </dgm:pt>
    <dgm:pt modelId="{8DC528A7-056B-4B73-BF1F-7C6EBDC31B3B}">
      <dgm:prSet/>
      <dgm:spPr/>
      <dgm:t>
        <a:bodyPr/>
        <a:lstStyle/>
        <a:p>
          <a:pPr>
            <a:defRPr b="1"/>
          </a:pPr>
          <a:r>
            <a:rPr lang="en-PK" b="1" i="0" baseline="0"/>
            <a:t>Key Offerings</a:t>
          </a:r>
          <a:r>
            <a:rPr lang="en-PK" b="0" i="0" baseline="0"/>
            <a:t>: Azure Virtual Machine, Azure Storage, SQL Azure, and more. </a:t>
          </a:r>
          <a:endParaRPr lang="en-US"/>
        </a:p>
      </dgm:t>
    </dgm:pt>
    <dgm:pt modelId="{BA89E006-CEAB-4E6A-8D86-85EED2494763}" type="parTrans" cxnId="{23AD055E-67C5-49E4-BEF0-C23585CCC5B3}">
      <dgm:prSet/>
      <dgm:spPr/>
      <dgm:t>
        <a:bodyPr/>
        <a:lstStyle/>
        <a:p>
          <a:endParaRPr lang="en-US"/>
        </a:p>
      </dgm:t>
    </dgm:pt>
    <dgm:pt modelId="{A9137144-2A7E-4F2B-9D67-8D0E0DED6263}" type="sibTrans" cxnId="{23AD055E-67C5-49E4-BEF0-C23585CCC5B3}">
      <dgm:prSet/>
      <dgm:spPr/>
      <dgm:t>
        <a:bodyPr/>
        <a:lstStyle/>
        <a:p>
          <a:endParaRPr lang="en-US"/>
        </a:p>
      </dgm:t>
    </dgm:pt>
    <dgm:pt modelId="{3A522A81-8EBF-4A4C-85F7-D82E4D77F3F3}" type="pres">
      <dgm:prSet presAssocID="{9B9C118A-4EFD-485E-94F8-909CA7B4E604}" presName="root" presStyleCnt="0">
        <dgm:presLayoutVars>
          <dgm:dir/>
          <dgm:resizeHandles val="exact"/>
        </dgm:presLayoutVars>
      </dgm:prSet>
      <dgm:spPr/>
    </dgm:pt>
    <dgm:pt modelId="{C657A750-1045-41B9-B588-322969FD70B2}" type="pres">
      <dgm:prSet presAssocID="{31D6F437-8C1A-4CC9-BBFB-DB621562DBBA}" presName="compNode" presStyleCnt="0"/>
      <dgm:spPr/>
    </dgm:pt>
    <dgm:pt modelId="{5630E5F6-7623-407E-872E-9B191EE15A6E}" type="pres">
      <dgm:prSet presAssocID="{31D6F437-8C1A-4CC9-BBFB-DB621562DBB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A413C2D-6A3E-4C27-B653-8D608F2A53B3}" type="pres">
      <dgm:prSet presAssocID="{31D6F437-8C1A-4CC9-BBFB-DB621562DBBA}" presName="iconSpace" presStyleCnt="0"/>
      <dgm:spPr/>
    </dgm:pt>
    <dgm:pt modelId="{33C26ADA-572B-44F6-8CC0-FB447D32AB48}" type="pres">
      <dgm:prSet presAssocID="{31D6F437-8C1A-4CC9-BBFB-DB621562DBBA}" presName="parTx" presStyleLbl="revTx" presStyleIdx="0" presStyleCnt="4">
        <dgm:presLayoutVars>
          <dgm:chMax val="0"/>
          <dgm:chPref val="0"/>
        </dgm:presLayoutVars>
      </dgm:prSet>
      <dgm:spPr/>
    </dgm:pt>
    <dgm:pt modelId="{5035714B-A425-435B-8C1D-01C3D38581E2}" type="pres">
      <dgm:prSet presAssocID="{31D6F437-8C1A-4CC9-BBFB-DB621562DBBA}" presName="txSpace" presStyleCnt="0"/>
      <dgm:spPr/>
    </dgm:pt>
    <dgm:pt modelId="{2D93BB6B-899E-49D7-87FA-7EED1033D981}" type="pres">
      <dgm:prSet presAssocID="{31D6F437-8C1A-4CC9-BBFB-DB621562DBBA}" presName="desTx" presStyleLbl="revTx" presStyleIdx="1" presStyleCnt="4">
        <dgm:presLayoutVars/>
      </dgm:prSet>
      <dgm:spPr/>
    </dgm:pt>
    <dgm:pt modelId="{16CB2EE6-9FF2-4BB9-A8F7-E70B885E4A90}" type="pres">
      <dgm:prSet presAssocID="{32539466-5F7E-49B4-8126-A0CC51E4DA95}" presName="sibTrans" presStyleCnt="0"/>
      <dgm:spPr/>
    </dgm:pt>
    <dgm:pt modelId="{CF2C7695-96BC-47DD-9D53-496220DB7F3E}" type="pres">
      <dgm:prSet presAssocID="{8DC528A7-056B-4B73-BF1F-7C6EBDC31B3B}" presName="compNode" presStyleCnt="0"/>
      <dgm:spPr/>
    </dgm:pt>
    <dgm:pt modelId="{4D6CA28F-FEBC-4D92-B29F-16E5E8D61993}" type="pres">
      <dgm:prSet presAssocID="{8DC528A7-056B-4B73-BF1F-7C6EBDC31B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 with solid fill"/>
        </a:ext>
      </dgm:extLst>
    </dgm:pt>
    <dgm:pt modelId="{4C01B2B4-5A1B-4741-9889-6D27F940FDBF}" type="pres">
      <dgm:prSet presAssocID="{8DC528A7-056B-4B73-BF1F-7C6EBDC31B3B}" presName="iconSpace" presStyleCnt="0"/>
      <dgm:spPr/>
    </dgm:pt>
    <dgm:pt modelId="{6926A049-1508-4CB8-B030-E710F3703FD1}" type="pres">
      <dgm:prSet presAssocID="{8DC528A7-056B-4B73-BF1F-7C6EBDC31B3B}" presName="parTx" presStyleLbl="revTx" presStyleIdx="2" presStyleCnt="4">
        <dgm:presLayoutVars>
          <dgm:chMax val="0"/>
          <dgm:chPref val="0"/>
        </dgm:presLayoutVars>
      </dgm:prSet>
      <dgm:spPr/>
    </dgm:pt>
    <dgm:pt modelId="{A7F0D25E-F004-4B08-AA4A-1E6D08AD35DD}" type="pres">
      <dgm:prSet presAssocID="{8DC528A7-056B-4B73-BF1F-7C6EBDC31B3B}" presName="txSpace" presStyleCnt="0"/>
      <dgm:spPr/>
    </dgm:pt>
    <dgm:pt modelId="{1C1AC5F7-4E8B-4D8F-9438-FCBB48221D32}" type="pres">
      <dgm:prSet presAssocID="{8DC528A7-056B-4B73-BF1F-7C6EBDC31B3B}" presName="desTx" presStyleLbl="revTx" presStyleIdx="3" presStyleCnt="4">
        <dgm:presLayoutVars/>
      </dgm:prSet>
      <dgm:spPr/>
    </dgm:pt>
  </dgm:ptLst>
  <dgm:cxnLst>
    <dgm:cxn modelId="{C1996B13-6174-440F-B58A-B17244CDCD24}" type="presOf" srcId="{8DC528A7-056B-4B73-BF1F-7C6EBDC31B3B}" destId="{6926A049-1508-4CB8-B030-E710F3703FD1}" srcOrd="0" destOrd="0" presId="urn:microsoft.com/office/officeart/2018/5/layout/CenteredIconLabelDescriptionList"/>
    <dgm:cxn modelId="{AA0FA01E-EDB8-4F30-ADE7-6F45184FE1AE}" srcId="{31D6F437-8C1A-4CC9-BBFB-DB621562DBBA}" destId="{FDB1B354-A3D0-41DB-AB62-A4D28304D5BC}" srcOrd="2" destOrd="0" parTransId="{2772BE7D-D670-4DB1-A0CC-00751B695629}" sibTransId="{787A4128-0372-4CD9-B2E3-25E1E9F9C571}"/>
    <dgm:cxn modelId="{3D2EA43B-B72B-407F-BB9B-6C9776D0CFA6}" type="presOf" srcId="{FDB1B354-A3D0-41DB-AB62-A4D28304D5BC}" destId="{2D93BB6B-899E-49D7-87FA-7EED1033D981}" srcOrd="0" destOrd="2" presId="urn:microsoft.com/office/officeart/2018/5/layout/CenteredIconLabelDescriptionList"/>
    <dgm:cxn modelId="{23AD055E-67C5-49E4-BEF0-C23585CCC5B3}" srcId="{9B9C118A-4EFD-485E-94F8-909CA7B4E604}" destId="{8DC528A7-056B-4B73-BF1F-7C6EBDC31B3B}" srcOrd="1" destOrd="0" parTransId="{BA89E006-CEAB-4E6A-8D86-85EED2494763}" sibTransId="{A9137144-2A7E-4F2B-9D67-8D0E0DED6263}"/>
    <dgm:cxn modelId="{C3991B67-0F12-46D9-BC97-0569B89B9232}" srcId="{31D6F437-8C1A-4CC9-BBFB-DB621562DBBA}" destId="{22B921CF-2FDB-4C5F-8F4F-59DA6156C01C}" srcOrd="0" destOrd="0" parTransId="{86351CCC-35CB-4AA4-A205-C711B5ADA0B5}" sibTransId="{79F63E78-FF20-4CDE-85E9-E4C644C4EA27}"/>
    <dgm:cxn modelId="{97D4EC48-EDD6-4A21-82C0-C6155D106914}" type="presOf" srcId="{9B9C118A-4EFD-485E-94F8-909CA7B4E604}" destId="{3A522A81-8EBF-4A4C-85F7-D82E4D77F3F3}" srcOrd="0" destOrd="0" presId="urn:microsoft.com/office/officeart/2018/5/layout/CenteredIconLabelDescriptionList"/>
    <dgm:cxn modelId="{46CE4649-0ED8-40B2-A600-A4E3BFB90D07}" srcId="{31D6F437-8C1A-4CC9-BBFB-DB621562DBBA}" destId="{203DDF62-81DA-49FC-811E-3F5C81CB2DEF}" srcOrd="1" destOrd="0" parTransId="{28448D74-1FD9-4F0A-A7AA-41A6F28161F0}" sibTransId="{8DD204F8-C13D-4EF0-ABA9-F657C10F15E1}"/>
    <dgm:cxn modelId="{374B485A-7DE9-4D76-AD02-18267D286A79}" type="presOf" srcId="{31D6F437-8C1A-4CC9-BBFB-DB621562DBBA}" destId="{33C26ADA-572B-44F6-8CC0-FB447D32AB48}" srcOrd="0" destOrd="0" presId="urn:microsoft.com/office/officeart/2018/5/layout/CenteredIconLabelDescriptionList"/>
    <dgm:cxn modelId="{0D14CB90-A768-491F-9EBC-AC1938E9374E}" type="presOf" srcId="{22B921CF-2FDB-4C5F-8F4F-59DA6156C01C}" destId="{2D93BB6B-899E-49D7-87FA-7EED1033D981}" srcOrd="0" destOrd="0" presId="urn:microsoft.com/office/officeart/2018/5/layout/CenteredIconLabelDescriptionList"/>
    <dgm:cxn modelId="{5C45BDA4-C203-4B1F-AF06-59303664E235}" type="presOf" srcId="{203DDF62-81DA-49FC-811E-3F5C81CB2DEF}" destId="{2D93BB6B-899E-49D7-87FA-7EED1033D981}" srcOrd="0" destOrd="1" presId="urn:microsoft.com/office/officeart/2018/5/layout/CenteredIconLabelDescriptionList"/>
    <dgm:cxn modelId="{7EAAA3FF-AE03-4524-9ABD-1602851BE0D6}" srcId="{9B9C118A-4EFD-485E-94F8-909CA7B4E604}" destId="{31D6F437-8C1A-4CC9-BBFB-DB621562DBBA}" srcOrd="0" destOrd="0" parTransId="{B4EB3264-E3EB-4DAE-96BC-FD532201601C}" sibTransId="{32539466-5F7E-49B4-8126-A0CC51E4DA95}"/>
    <dgm:cxn modelId="{99C0BCD0-2E1C-42D6-8C67-10A9F0A90A42}" type="presParOf" srcId="{3A522A81-8EBF-4A4C-85F7-D82E4D77F3F3}" destId="{C657A750-1045-41B9-B588-322969FD70B2}" srcOrd="0" destOrd="0" presId="urn:microsoft.com/office/officeart/2018/5/layout/CenteredIconLabelDescriptionList"/>
    <dgm:cxn modelId="{99AF45E5-FE9C-4051-8898-65598CDBE823}" type="presParOf" srcId="{C657A750-1045-41B9-B588-322969FD70B2}" destId="{5630E5F6-7623-407E-872E-9B191EE15A6E}" srcOrd="0" destOrd="0" presId="urn:microsoft.com/office/officeart/2018/5/layout/CenteredIconLabelDescriptionList"/>
    <dgm:cxn modelId="{25650C55-9179-4F3A-85B7-18AEE142DD68}" type="presParOf" srcId="{C657A750-1045-41B9-B588-322969FD70B2}" destId="{CA413C2D-6A3E-4C27-B653-8D608F2A53B3}" srcOrd="1" destOrd="0" presId="urn:microsoft.com/office/officeart/2018/5/layout/CenteredIconLabelDescriptionList"/>
    <dgm:cxn modelId="{1CF39C66-A2FC-436E-825E-61E9AA1A23B2}" type="presParOf" srcId="{C657A750-1045-41B9-B588-322969FD70B2}" destId="{33C26ADA-572B-44F6-8CC0-FB447D32AB48}" srcOrd="2" destOrd="0" presId="urn:microsoft.com/office/officeart/2018/5/layout/CenteredIconLabelDescriptionList"/>
    <dgm:cxn modelId="{D11C189D-0B69-4A14-9ACD-8AD7A74AE966}" type="presParOf" srcId="{C657A750-1045-41B9-B588-322969FD70B2}" destId="{5035714B-A425-435B-8C1D-01C3D38581E2}" srcOrd="3" destOrd="0" presId="urn:microsoft.com/office/officeart/2018/5/layout/CenteredIconLabelDescriptionList"/>
    <dgm:cxn modelId="{049B6ADE-0398-48FB-975D-090FF4CFE9A1}" type="presParOf" srcId="{C657A750-1045-41B9-B588-322969FD70B2}" destId="{2D93BB6B-899E-49D7-87FA-7EED1033D981}" srcOrd="4" destOrd="0" presId="urn:microsoft.com/office/officeart/2018/5/layout/CenteredIconLabelDescriptionList"/>
    <dgm:cxn modelId="{37C80C2F-1FC8-4D5A-9D00-C19F6B731D50}" type="presParOf" srcId="{3A522A81-8EBF-4A4C-85F7-D82E4D77F3F3}" destId="{16CB2EE6-9FF2-4BB9-A8F7-E70B885E4A90}" srcOrd="1" destOrd="0" presId="urn:microsoft.com/office/officeart/2018/5/layout/CenteredIconLabelDescriptionList"/>
    <dgm:cxn modelId="{C9BD07D0-3AB4-49DA-AFED-8A549E7BEDD2}" type="presParOf" srcId="{3A522A81-8EBF-4A4C-85F7-D82E4D77F3F3}" destId="{CF2C7695-96BC-47DD-9D53-496220DB7F3E}" srcOrd="2" destOrd="0" presId="urn:microsoft.com/office/officeart/2018/5/layout/CenteredIconLabelDescriptionList"/>
    <dgm:cxn modelId="{A5DAA751-7224-4A61-8156-DB2686D30912}" type="presParOf" srcId="{CF2C7695-96BC-47DD-9D53-496220DB7F3E}" destId="{4D6CA28F-FEBC-4D92-B29F-16E5E8D61993}" srcOrd="0" destOrd="0" presId="urn:microsoft.com/office/officeart/2018/5/layout/CenteredIconLabelDescriptionList"/>
    <dgm:cxn modelId="{DB7A8B28-364C-4FC8-BFE4-C7EC68D69122}" type="presParOf" srcId="{CF2C7695-96BC-47DD-9D53-496220DB7F3E}" destId="{4C01B2B4-5A1B-4741-9889-6D27F940FDBF}" srcOrd="1" destOrd="0" presId="urn:microsoft.com/office/officeart/2018/5/layout/CenteredIconLabelDescriptionList"/>
    <dgm:cxn modelId="{140A279A-4080-465F-893D-83FB497ADCFD}" type="presParOf" srcId="{CF2C7695-96BC-47DD-9D53-496220DB7F3E}" destId="{6926A049-1508-4CB8-B030-E710F3703FD1}" srcOrd="2" destOrd="0" presId="urn:microsoft.com/office/officeart/2018/5/layout/CenteredIconLabelDescriptionList"/>
    <dgm:cxn modelId="{A269125B-C14B-4EB9-B7B4-AF9290A93516}" type="presParOf" srcId="{CF2C7695-96BC-47DD-9D53-496220DB7F3E}" destId="{A7F0D25E-F004-4B08-AA4A-1E6D08AD35DD}" srcOrd="3" destOrd="0" presId="urn:microsoft.com/office/officeart/2018/5/layout/CenteredIconLabelDescriptionList"/>
    <dgm:cxn modelId="{E177422A-D004-45C9-8353-25C2B30DC9D9}" type="presParOf" srcId="{CF2C7695-96BC-47DD-9D53-496220DB7F3E}" destId="{1C1AC5F7-4E8B-4D8F-9438-FCBB48221D3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93AD97-D469-4A38-A05C-A787DD2B066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18E0D9-523A-4B82-B479-79CF53CD4D86}">
      <dgm:prSet/>
      <dgm:spPr/>
      <dgm:t>
        <a:bodyPr/>
        <a:lstStyle/>
        <a:p>
          <a:pPr>
            <a:defRPr b="1"/>
          </a:pPr>
          <a:r>
            <a:rPr lang="en-PK" b="1" i="0" baseline="0"/>
            <a:t>Azure Virtual Machine</a:t>
          </a:r>
          <a:r>
            <a:rPr lang="en-PK" b="0" i="0" baseline="0"/>
            <a:t>:</a:t>
          </a:r>
          <a:endParaRPr lang="en-US"/>
        </a:p>
      </dgm:t>
    </dgm:pt>
    <dgm:pt modelId="{F02B7CAE-349C-4E25-8E5C-73C1F1C42A01}" type="parTrans" cxnId="{82637AAE-2823-4D43-87BE-8E6C22E666F6}">
      <dgm:prSet/>
      <dgm:spPr/>
      <dgm:t>
        <a:bodyPr/>
        <a:lstStyle/>
        <a:p>
          <a:endParaRPr lang="en-US"/>
        </a:p>
      </dgm:t>
    </dgm:pt>
    <dgm:pt modelId="{BD12CFF2-13D0-4706-8957-F1708ACAE736}" type="sibTrans" cxnId="{82637AAE-2823-4D43-87BE-8E6C22E666F6}">
      <dgm:prSet/>
      <dgm:spPr/>
      <dgm:t>
        <a:bodyPr/>
        <a:lstStyle/>
        <a:p>
          <a:endParaRPr lang="en-US"/>
        </a:p>
      </dgm:t>
    </dgm:pt>
    <dgm:pt modelId="{E58518A5-25FB-414F-AB03-DC2501A71065}">
      <dgm:prSet/>
      <dgm:spPr/>
      <dgm:t>
        <a:bodyPr/>
        <a:lstStyle/>
        <a:p>
          <a:r>
            <a:rPr lang="en-PK" b="0" i="0" baseline="0"/>
            <a:t>Scalable virtual machines managed by </a:t>
          </a:r>
          <a:r>
            <a:rPr lang="en-PK" b="1" i="0" baseline="0"/>
            <a:t>Fabric Controller</a:t>
          </a:r>
          <a:r>
            <a:rPr lang="en-PK" b="0" i="0" baseline="0"/>
            <a:t>.</a:t>
          </a:r>
          <a:endParaRPr lang="en-US"/>
        </a:p>
      </dgm:t>
    </dgm:pt>
    <dgm:pt modelId="{EC27C43B-1F60-4193-8B1E-2521DC06D058}" type="parTrans" cxnId="{AF4CE2D7-4B4D-454E-A0FD-CD494F647031}">
      <dgm:prSet/>
      <dgm:spPr/>
      <dgm:t>
        <a:bodyPr/>
        <a:lstStyle/>
        <a:p>
          <a:endParaRPr lang="en-US"/>
        </a:p>
      </dgm:t>
    </dgm:pt>
    <dgm:pt modelId="{78DCBE8C-4215-4AE8-821E-45F50AB763D7}" type="sibTrans" cxnId="{AF4CE2D7-4B4D-454E-A0FD-CD494F647031}">
      <dgm:prSet/>
      <dgm:spPr/>
      <dgm:t>
        <a:bodyPr/>
        <a:lstStyle/>
        <a:p>
          <a:endParaRPr lang="en-US"/>
        </a:p>
      </dgm:t>
    </dgm:pt>
    <dgm:pt modelId="{BC3C2CE4-B0A4-4C7F-8BA6-2322E3A06588}">
      <dgm:prSet/>
      <dgm:spPr/>
      <dgm:t>
        <a:bodyPr/>
        <a:lstStyle/>
        <a:p>
          <a:pPr>
            <a:defRPr b="1"/>
          </a:pPr>
          <a:r>
            <a:rPr lang="en-PK" b="1" i="0" baseline="0"/>
            <a:t>Azure Platform</a:t>
          </a:r>
          <a:r>
            <a:rPr lang="en-PK" b="0" i="0" baseline="0"/>
            <a:t>:</a:t>
          </a:r>
          <a:endParaRPr lang="en-US"/>
        </a:p>
      </dgm:t>
    </dgm:pt>
    <dgm:pt modelId="{513CD69C-F5D4-4B6D-B7BD-C42C7CE7C57B}" type="parTrans" cxnId="{957A65E8-07DF-4A7A-A0A6-A279E4B7565B}">
      <dgm:prSet/>
      <dgm:spPr/>
      <dgm:t>
        <a:bodyPr/>
        <a:lstStyle/>
        <a:p>
          <a:endParaRPr lang="en-US"/>
        </a:p>
      </dgm:t>
    </dgm:pt>
    <dgm:pt modelId="{84B533BB-A3E2-4B80-86D3-B80A1F6F5AB4}" type="sibTrans" cxnId="{957A65E8-07DF-4A7A-A0A6-A279E4B7565B}">
      <dgm:prSet/>
      <dgm:spPr/>
      <dgm:t>
        <a:bodyPr/>
        <a:lstStyle/>
        <a:p>
          <a:endParaRPr lang="en-US"/>
        </a:p>
      </dgm:t>
    </dgm:pt>
    <dgm:pt modelId="{1AE6320F-67DF-41EF-A424-4ED9999C1D50}">
      <dgm:prSet/>
      <dgm:spPr/>
      <dgm:t>
        <a:bodyPr/>
        <a:lstStyle/>
        <a:p>
          <a:r>
            <a:rPr lang="en-PK" b="0" i="0" baseline="0"/>
            <a:t>PaaS and IaaS integrated.</a:t>
          </a:r>
          <a:endParaRPr lang="en-US"/>
        </a:p>
      </dgm:t>
    </dgm:pt>
    <dgm:pt modelId="{29F3159A-FA67-4B5A-AFE0-E5CF9407C126}" type="parTrans" cxnId="{25B2D540-CAB4-49C0-837D-BFEB0E5BDC27}">
      <dgm:prSet/>
      <dgm:spPr/>
      <dgm:t>
        <a:bodyPr/>
        <a:lstStyle/>
        <a:p>
          <a:endParaRPr lang="en-US"/>
        </a:p>
      </dgm:t>
    </dgm:pt>
    <dgm:pt modelId="{F93EE90B-3A37-4057-97DF-FB1E3DAD58D6}" type="sibTrans" cxnId="{25B2D540-CAB4-49C0-837D-BFEB0E5BDC27}">
      <dgm:prSet/>
      <dgm:spPr/>
      <dgm:t>
        <a:bodyPr/>
        <a:lstStyle/>
        <a:p>
          <a:endParaRPr lang="en-US"/>
        </a:p>
      </dgm:t>
    </dgm:pt>
    <dgm:pt modelId="{BD5EF090-ADCF-4752-B050-568939163BA7}">
      <dgm:prSet/>
      <dgm:spPr/>
      <dgm:t>
        <a:bodyPr/>
        <a:lstStyle/>
        <a:p>
          <a:r>
            <a:rPr lang="en-PK" b="0" i="0" baseline="0"/>
            <a:t>.NET Framework for Windows-based apps.</a:t>
          </a:r>
          <a:endParaRPr lang="en-US"/>
        </a:p>
      </dgm:t>
    </dgm:pt>
    <dgm:pt modelId="{B902C7B7-B243-4D6F-B1F5-24A8C31F0582}" type="parTrans" cxnId="{E9D31151-255B-4E63-8085-BBF1735FF264}">
      <dgm:prSet/>
      <dgm:spPr/>
      <dgm:t>
        <a:bodyPr/>
        <a:lstStyle/>
        <a:p>
          <a:endParaRPr lang="en-US"/>
        </a:p>
      </dgm:t>
    </dgm:pt>
    <dgm:pt modelId="{8229A0B6-2037-4DF9-83A3-474EB9BB6D9E}" type="sibTrans" cxnId="{E9D31151-255B-4E63-8085-BBF1735FF264}">
      <dgm:prSet/>
      <dgm:spPr/>
      <dgm:t>
        <a:bodyPr/>
        <a:lstStyle/>
        <a:p>
          <a:endParaRPr lang="en-US"/>
        </a:p>
      </dgm:t>
    </dgm:pt>
    <dgm:pt modelId="{9D7807D0-3BA0-4557-9E2C-353E7D21C905}">
      <dgm:prSet/>
      <dgm:spPr/>
      <dgm:t>
        <a:bodyPr/>
        <a:lstStyle/>
        <a:p>
          <a:r>
            <a:rPr lang="en-PK" b="0" i="0" baseline="0"/>
            <a:t>Supports SQL Server, SharePoint, Dynamics CRM.</a:t>
          </a:r>
          <a:endParaRPr lang="en-US"/>
        </a:p>
      </dgm:t>
    </dgm:pt>
    <dgm:pt modelId="{E2DA5A49-7168-48E8-A0F2-116DEBEFD73A}" type="parTrans" cxnId="{8C67C0C5-05B3-4EB9-AF42-6C684C341873}">
      <dgm:prSet/>
      <dgm:spPr/>
      <dgm:t>
        <a:bodyPr/>
        <a:lstStyle/>
        <a:p>
          <a:endParaRPr lang="en-US"/>
        </a:p>
      </dgm:t>
    </dgm:pt>
    <dgm:pt modelId="{58C7F033-2592-4AFD-851A-BBD776350DDE}" type="sibTrans" cxnId="{8C67C0C5-05B3-4EB9-AF42-6C684C341873}">
      <dgm:prSet/>
      <dgm:spPr/>
      <dgm:t>
        <a:bodyPr/>
        <a:lstStyle/>
        <a:p>
          <a:endParaRPr lang="en-US"/>
        </a:p>
      </dgm:t>
    </dgm:pt>
    <dgm:pt modelId="{BA3EB61A-C1B0-4E07-9D56-E14C3EAB11F6}" type="pres">
      <dgm:prSet presAssocID="{3C93AD97-D469-4A38-A05C-A787DD2B066F}" presName="root" presStyleCnt="0">
        <dgm:presLayoutVars>
          <dgm:dir/>
          <dgm:resizeHandles val="exact"/>
        </dgm:presLayoutVars>
      </dgm:prSet>
      <dgm:spPr/>
    </dgm:pt>
    <dgm:pt modelId="{ACB73DA0-2FD7-4126-8A41-26ED93009AE3}" type="pres">
      <dgm:prSet presAssocID="{8F18E0D9-523A-4B82-B479-79CF53CD4D86}" presName="compNode" presStyleCnt="0"/>
      <dgm:spPr/>
    </dgm:pt>
    <dgm:pt modelId="{EED36EB3-1848-44EF-B5BB-228FDEE9790E}" type="pres">
      <dgm:prSet presAssocID="{8F18E0D9-523A-4B82-B479-79CF53CD4D8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C22B913-9B6B-46B5-95D2-FD9D5887AE4D}" type="pres">
      <dgm:prSet presAssocID="{8F18E0D9-523A-4B82-B479-79CF53CD4D86}" presName="iconSpace" presStyleCnt="0"/>
      <dgm:spPr/>
    </dgm:pt>
    <dgm:pt modelId="{730B0A20-B949-47D2-9D00-2EF2D80A6310}" type="pres">
      <dgm:prSet presAssocID="{8F18E0D9-523A-4B82-B479-79CF53CD4D86}" presName="parTx" presStyleLbl="revTx" presStyleIdx="0" presStyleCnt="4">
        <dgm:presLayoutVars>
          <dgm:chMax val="0"/>
          <dgm:chPref val="0"/>
        </dgm:presLayoutVars>
      </dgm:prSet>
      <dgm:spPr/>
    </dgm:pt>
    <dgm:pt modelId="{A472CBE9-787B-4156-856F-9BB3384215AA}" type="pres">
      <dgm:prSet presAssocID="{8F18E0D9-523A-4B82-B479-79CF53CD4D86}" presName="txSpace" presStyleCnt="0"/>
      <dgm:spPr/>
    </dgm:pt>
    <dgm:pt modelId="{63E404A9-8869-4EAA-8336-0CF17C4354DB}" type="pres">
      <dgm:prSet presAssocID="{8F18E0D9-523A-4B82-B479-79CF53CD4D86}" presName="desTx" presStyleLbl="revTx" presStyleIdx="1" presStyleCnt="4">
        <dgm:presLayoutVars/>
      </dgm:prSet>
      <dgm:spPr/>
    </dgm:pt>
    <dgm:pt modelId="{E229CD99-B715-4370-BC6B-37DC3BFC0817}" type="pres">
      <dgm:prSet presAssocID="{BD12CFF2-13D0-4706-8957-F1708ACAE736}" presName="sibTrans" presStyleCnt="0"/>
      <dgm:spPr/>
    </dgm:pt>
    <dgm:pt modelId="{B53195B1-A544-4AC4-BE47-02DF3E36D5C9}" type="pres">
      <dgm:prSet presAssocID="{BC3C2CE4-B0A4-4C7F-8BA6-2322E3A06588}" presName="compNode" presStyleCnt="0"/>
      <dgm:spPr/>
    </dgm:pt>
    <dgm:pt modelId="{13B946B1-2F63-4D18-93C6-BF3F228CBC25}" type="pres">
      <dgm:prSet presAssocID="{BC3C2CE4-B0A4-4C7F-8BA6-2322E3A06588}" presName="iconRect" presStyleLbl="node1" presStyleIdx="1" presStyleCnt="2"/>
      <dgm:spPr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541" t="10388" r="-11875" b="16907"/>
          </a:stretch>
        </a:blipFill>
        <a:ln>
          <a:noFill/>
        </a:ln>
      </dgm:spPr>
    </dgm:pt>
    <dgm:pt modelId="{A00FE29D-68A8-4493-AA6D-ACB5EC08BF74}" type="pres">
      <dgm:prSet presAssocID="{BC3C2CE4-B0A4-4C7F-8BA6-2322E3A06588}" presName="iconSpace" presStyleCnt="0"/>
      <dgm:spPr/>
    </dgm:pt>
    <dgm:pt modelId="{4F349E52-3F4B-4210-99C4-6CD57AE41382}" type="pres">
      <dgm:prSet presAssocID="{BC3C2CE4-B0A4-4C7F-8BA6-2322E3A06588}" presName="parTx" presStyleLbl="revTx" presStyleIdx="2" presStyleCnt="4">
        <dgm:presLayoutVars>
          <dgm:chMax val="0"/>
          <dgm:chPref val="0"/>
        </dgm:presLayoutVars>
      </dgm:prSet>
      <dgm:spPr/>
    </dgm:pt>
    <dgm:pt modelId="{15222A82-2136-4CA0-AA06-BA5C0F9ED9E5}" type="pres">
      <dgm:prSet presAssocID="{BC3C2CE4-B0A4-4C7F-8BA6-2322E3A06588}" presName="txSpace" presStyleCnt="0"/>
      <dgm:spPr/>
    </dgm:pt>
    <dgm:pt modelId="{A2138B0F-37DC-4F80-A38C-CBD324042B34}" type="pres">
      <dgm:prSet presAssocID="{BC3C2CE4-B0A4-4C7F-8BA6-2322E3A06588}" presName="desTx" presStyleLbl="revTx" presStyleIdx="3" presStyleCnt="4">
        <dgm:presLayoutVars/>
      </dgm:prSet>
      <dgm:spPr/>
    </dgm:pt>
  </dgm:ptLst>
  <dgm:cxnLst>
    <dgm:cxn modelId="{25B2D540-CAB4-49C0-837D-BFEB0E5BDC27}" srcId="{BC3C2CE4-B0A4-4C7F-8BA6-2322E3A06588}" destId="{1AE6320F-67DF-41EF-A424-4ED9999C1D50}" srcOrd="0" destOrd="0" parTransId="{29F3159A-FA67-4B5A-AFE0-E5CF9407C126}" sibTransId="{F93EE90B-3A37-4057-97DF-FB1E3DAD58D6}"/>
    <dgm:cxn modelId="{A757C249-2324-4312-ACF3-49557CE74CC7}" type="presOf" srcId="{1AE6320F-67DF-41EF-A424-4ED9999C1D50}" destId="{A2138B0F-37DC-4F80-A38C-CBD324042B34}" srcOrd="0" destOrd="0" presId="urn:microsoft.com/office/officeart/2018/2/layout/IconLabelDescriptionList"/>
    <dgm:cxn modelId="{AE87506A-6448-46F7-96CC-37E21B6E71ED}" type="presOf" srcId="{E58518A5-25FB-414F-AB03-DC2501A71065}" destId="{63E404A9-8869-4EAA-8336-0CF17C4354DB}" srcOrd="0" destOrd="0" presId="urn:microsoft.com/office/officeart/2018/2/layout/IconLabelDescriptionList"/>
    <dgm:cxn modelId="{E9D31151-255B-4E63-8085-BBF1735FF264}" srcId="{BC3C2CE4-B0A4-4C7F-8BA6-2322E3A06588}" destId="{BD5EF090-ADCF-4752-B050-568939163BA7}" srcOrd="1" destOrd="0" parTransId="{B902C7B7-B243-4D6F-B1F5-24A8C31F0582}" sibTransId="{8229A0B6-2037-4DF9-83A3-474EB9BB6D9E}"/>
    <dgm:cxn modelId="{7C981553-82B1-4874-814F-91A6BDA8571C}" type="presOf" srcId="{BC3C2CE4-B0A4-4C7F-8BA6-2322E3A06588}" destId="{4F349E52-3F4B-4210-99C4-6CD57AE41382}" srcOrd="0" destOrd="0" presId="urn:microsoft.com/office/officeart/2018/2/layout/IconLabelDescriptionList"/>
    <dgm:cxn modelId="{0C23C356-D7CA-477E-AA18-4843A78C513B}" type="presOf" srcId="{3C93AD97-D469-4A38-A05C-A787DD2B066F}" destId="{BA3EB61A-C1B0-4E07-9D56-E14C3EAB11F6}" srcOrd="0" destOrd="0" presId="urn:microsoft.com/office/officeart/2018/2/layout/IconLabelDescriptionList"/>
    <dgm:cxn modelId="{A8055D79-2ED0-49AC-83F8-80E3D7FC5738}" type="presOf" srcId="{BD5EF090-ADCF-4752-B050-568939163BA7}" destId="{A2138B0F-37DC-4F80-A38C-CBD324042B34}" srcOrd="0" destOrd="1" presId="urn:microsoft.com/office/officeart/2018/2/layout/IconLabelDescriptionList"/>
    <dgm:cxn modelId="{F23714A3-C976-48EF-B4C3-635E9F6A6697}" type="presOf" srcId="{9D7807D0-3BA0-4557-9E2C-353E7D21C905}" destId="{A2138B0F-37DC-4F80-A38C-CBD324042B34}" srcOrd="0" destOrd="2" presId="urn:microsoft.com/office/officeart/2018/2/layout/IconLabelDescriptionList"/>
    <dgm:cxn modelId="{82637AAE-2823-4D43-87BE-8E6C22E666F6}" srcId="{3C93AD97-D469-4A38-A05C-A787DD2B066F}" destId="{8F18E0D9-523A-4B82-B479-79CF53CD4D86}" srcOrd="0" destOrd="0" parTransId="{F02B7CAE-349C-4E25-8E5C-73C1F1C42A01}" sibTransId="{BD12CFF2-13D0-4706-8957-F1708ACAE736}"/>
    <dgm:cxn modelId="{8C67C0C5-05B3-4EB9-AF42-6C684C341873}" srcId="{BC3C2CE4-B0A4-4C7F-8BA6-2322E3A06588}" destId="{9D7807D0-3BA0-4557-9E2C-353E7D21C905}" srcOrd="2" destOrd="0" parTransId="{E2DA5A49-7168-48E8-A0F2-116DEBEFD73A}" sibTransId="{58C7F033-2592-4AFD-851A-BBD776350DDE}"/>
    <dgm:cxn modelId="{14FA8CC7-B111-4EDC-81B2-FFFFD85EC67C}" type="presOf" srcId="{8F18E0D9-523A-4B82-B479-79CF53CD4D86}" destId="{730B0A20-B949-47D2-9D00-2EF2D80A6310}" srcOrd="0" destOrd="0" presId="urn:microsoft.com/office/officeart/2018/2/layout/IconLabelDescriptionList"/>
    <dgm:cxn modelId="{AF4CE2D7-4B4D-454E-A0FD-CD494F647031}" srcId="{8F18E0D9-523A-4B82-B479-79CF53CD4D86}" destId="{E58518A5-25FB-414F-AB03-DC2501A71065}" srcOrd="0" destOrd="0" parTransId="{EC27C43B-1F60-4193-8B1E-2521DC06D058}" sibTransId="{78DCBE8C-4215-4AE8-821E-45F50AB763D7}"/>
    <dgm:cxn modelId="{957A65E8-07DF-4A7A-A0A6-A279E4B7565B}" srcId="{3C93AD97-D469-4A38-A05C-A787DD2B066F}" destId="{BC3C2CE4-B0A4-4C7F-8BA6-2322E3A06588}" srcOrd="1" destOrd="0" parTransId="{513CD69C-F5D4-4B6D-B7BD-C42C7CE7C57B}" sibTransId="{84B533BB-A3E2-4B80-86D3-B80A1F6F5AB4}"/>
    <dgm:cxn modelId="{5DA50D94-8202-4F12-8B48-D9BA3325755B}" type="presParOf" srcId="{BA3EB61A-C1B0-4E07-9D56-E14C3EAB11F6}" destId="{ACB73DA0-2FD7-4126-8A41-26ED93009AE3}" srcOrd="0" destOrd="0" presId="urn:microsoft.com/office/officeart/2018/2/layout/IconLabelDescriptionList"/>
    <dgm:cxn modelId="{80E47386-8090-41BC-8DD3-76AD6EBA0F50}" type="presParOf" srcId="{ACB73DA0-2FD7-4126-8A41-26ED93009AE3}" destId="{EED36EB3-1848-44EF-B5BB-228FDEE9790E}" srcOrd="0" destOrd="0" presId="urn:microsoft.com/office/officeart/2018/2/layout/IconLabelDescriptionList"/>
    <dgm:cxn modelId="{6FD4079E-6624-40B0-AB30-4AE54D8D0380}" type="presParOf" srcId="{ACB73DA0-2FD7-4126-8A41-26ED93009AE3}" destId="{EC22B913-9B6B-46B5-95D2-FD9D5887AE4D}" srcOrd="1" destOrd="0" presId="urn:microsoft.com/office/officeart/2018/2/layout/IconLabelDescriptionList"/>
    <dgm:cxn modelId="{4A81575F-59A0-47E2-8BAE-B4C99688529B}" type="presParOf" srcId="{ACB73DA0-2FD7-4126-8A41-26ED93009AE3}" destId="{730B0A20-B949-47D2-9D00-2EF2D80A6310}" srcOrd="2" destOrd="0" presId="urn:microsoft.com/office/officeart/2018/2/layout/IconLabelDescriptionList"/>
    <dgm:cxn modelId="{F66CE1B9-C35F-4930-925D-CD196CE6C22B}" type="presParOf" srcId="{ACB73DA0-2FD7-4126-8A41-26ED93009AE3}" destId="{A472CBE9-787B-4156-856F-9BB3384215AA}" srcOrd="3" destOrd="0" presId="urn:microsoft.com/office/officeart/2018/2/layout/IconLabelDescriptionList"/>
    <dgm:cxn modelId="{FE6C27FD-1047-455B-B403-543E94EE6C4B}" type="presParOf" srcId="{ACB73DA0-2FD7-4126-8A41-26ED93009AE3}" destId="{63E404A9-8869-4EAA-8336-0CF17C4354DB}" srcOrd="4" destOrd="0" presId="urn:microsoft.com/office/officeart/2018/2/layout/IconLabelDescriptionList"/>
    <dgm:cxn modelId="{68D0E4BE-28C3-4221-8419-B26C9CA2C4AF}" type="presParOf" srcId="{BA3EB61A-C1B0-4E07-9D56-E14C3EAB11F6}" destId="{E229CD99-B715-4370-BC6B-37DC3BFC0817}" srcOrd="1" destOrd="0" presId="urn:microsoft.com/office/officeart/2018/2/layout/IconLabelDescriptionList"/>
    <dgm:cxn modelId="{81C8BC15-E409-428E-965F-8E0371424FAB}" type="presParOf" srcId="{BA3EB61A-C1B0-4E07-9D56-E14C3EAB11F6}" destId="{B53195B1-A544-4AC4-BE47-02DF3E36D5C9}" srcOrd="2" destOrd="0" presId="urn:microsoft.com/office/officeart/2018/2/layout/IconLabelDescriptionList"/>
    <dgm:cxn modelId="{CAB9700B-C78E-465B-B940-5F905CCB3EB8}" type="presParOf" srcId="{B53195B1-A544-4AC4-BE47-02DF3E36D5C9}" destId="{13B946B1-2F63-4D18-93C6-BF3F228CBC25}" srcOrd="0" destOrd="0" presId="urn:microsoft.com/office/officeart/2018/2/layout/IconLabelDescriptionList"/>
    <dgm:cxn modelId="{6C6A6DAF-8690-415E-BDC2-E5396DE8B525}" type="presParOf" srcId="{B53195B1-A544-4AC4-BE47-02DF3E36D5C9}" destId="{A00FE29D-68A8-4493-AA6D-ACB5EC08BF74}" srcOrd="1" destOrd="0" presId="urn:microsoft.com/office/officeart/2018/2/layout/IconLabelDescriptionList"/>
    <dgm:cxn modelId="{8B1D0353-79BE-4653-AF8D-4F2A5D613222}" type="presParOf" srcId="{B53195B1-A544-4AC4-BE47-02DF3E36D5C9}" destId="{4F349E52-3F4B-4210-99C4-6CD57AE41382}" srcOrd="2" destOrd="0" presId="urn:microsoft.com/office/officeart/2018/2/layout/IconLabelDescriptionList"/>
    <dgm:cxn modelId="{A113B888-2FA1-444C-87E7-19B5941BE0BC}" type="presParOf" srcId="{B53195B1-A544-4AC4-BE47-02DF3E36D5C9}" destId="{15222A82-2136-4CA0-AA06-BA5C0F9ED9E5}" srcOrd="3" destOrd="0" presId="urn:microsoft.com/office/officeart/2018/2/layout/IconLabelDescriptionList"/>
    <dgm:cxn modelId="{84642000-174B-480D-AA69-63A562502A0F}" type="presParOf" srcId="{B53195B1-A544-4AC4-BE47-02DF3E36D5C9}" destId="{A2138B0F-37DC-4F80-A38C-CBD324042B3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B535F79-A7F8-414C-BC47-E10AB31D1C2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B66E632-E85F-47F4-8067-2CF5B2ABF78D}">
      <dgm:prSet/>
      <dgm:spPr/>
      <dgm:t>
        <a:bodyPr/>
        <a:lstStyle/>
        <a:p>
          <a:r>
            <a:rPr lang="en-PK" b="1" i="0" baseline="0"/>
            <a:t>Persistent Storage</a:t>
          </a:r>
          <a:r>
            <a:rPr lang="en-PK" b="0" i="0" baseline="0"/>
            <a:t>: Independent from VMs.</a:t>
          </a:r>
          <a:endParaRPr lang="en-US"/>
        </a:p>
      </dgm:t>
    </dgm:pt>
    <dgm:pt modelId="{31A54FD7-1747-4446-B614-3BF1D4510BAE}" type="parTrans" cxnId="{F802619E-4780-43B1-BE6A-2E98B45B8F72}">
      <dgm:prSet/>
      <dgm:spPr/>
      <dgm:t>
        <a:bodyPr/>
        <a:lstStyle/>
        <a:p>
          <a:endParaRPr lang="en-US"/>
        </a:p>
      </dgm:t>
    </dgm:pt>
    <dgm:pt modelId="{4855E103-7770-4F36-B7A0-EEFF137BA1B6}" type="sibTrans" cxnId="{F802619E-4780-43B1-BE6A-2E98B45B8F72}">
      <dgm:prSet/>
      <dgm:spPr/>
      <dgm:t>
        <a:bodyPr/>
        <a:lstStyle/>
        <a:p>
          <a:endParaRPr lang="en-US"/>
        </a:p>
      </dgm:t>
    </dgm:pt>
    <dgm:pt modelId="{77485863-CFE7-48B0-A86A-E10BDB59DB57}">
      <dgm:prSet/>
      <dgm:spPr/>
      <dgm:t>
        <a:bodyPr/>
        <a:lstStyle/>
        <a:p>
          <a:r>
            <a:rPr lang="en-PK" b="1" i="0" baseline="0"/>
            <a:t>Services</a:t>
          </a:r>
          <a:r>
            <a:rPr lang="en-PK" b="0" i="0" baseline="0"/>
            <a:t>: Blob, Table, Queue, File storage.</a:t>
          </a:r>
          <a:endParaRPr lang="en-US"/>
        </a:p>
      </dgm:t>
    </dgm:pt>
    <dgm:pt modelId="{1BB6E073-7332-4172-A7EB-60C96F2D45AF}" type="parTrans" cxnId="{9FE72169-5BB7-46B9-9969-1C3B7F3BC594}">
      <dgm:prSet/>
      <dgm:spPr/>
      <dgm:t>
        <a:bodyPr/>
        <a:lstStyle/>
        <a:p>
          <a:endParaRPr lang="en-US"/>
        </a:p>
      </dgm:t>
    </dgm:pt>
    <dgm:pt modelId="{2935DBE2-0D37-487E-9E49-9E5D1DD5CAC6}" type="sibTrans" cxnId="{9FE72169-5BB7-46B9-9969-1C3B7F3BC594}">
      <dgm:prSet/>
      <dgm:spPr/>
      <dgm:t>
        <a:bodyPr/>
        <a:lstStyle/>
        <a:p>
          <a:endParaRPr lang="en-US"/>
        </a:p>
      </dgm:t>
    </dgm:pt>
    <dgm:pt modelId="{D5C1F065-A313-457A-99DB-67964E74E3EC}">
      <dgm:prSet/>
      <dgm:spPr/>
      <dgm:t>
        <a:bodyPr/>
        <a:lstStyle/>
        <a:p>
          <a:r>
            <a:rPr lang="en-PK" b="1" i="0" baseline="0"/>
            <a:t>Blob</a:t>
          </a:r>
          <a:r>
            <a:rPr lang="en-PK" b="0" i="0" baseline="0"/>
            <a:t>: For files.</a:t>
          </a:r>
          <a:endParaRPr lang="en-US"/>
        </a:p>
      </dgm:t>
    </dgm:pt>
    <dgm:pt modelId="{3FD354DA-D42E-46D1-B709-87C5B822FBA2}" type="parTrans" cxnId="{69731365-2758-4B1C-AAD7-A364C74777A4}">
      <dgm:prSet/>
      <dgm:spPr/>
      <dgm:t>
        <a:bodyPr/>
        <a:lstStyle/>
        <a:p>
          <a:endParaRPr lang="en-US"/>
        </a:p>
      </dgm:t>
    </dgm:pt>
    <dgm:pt modelId="{1D15E22E-D1D1-4C4D-B387-5414D1FAA503}" type="sibTrans" cxnId="{69731365-2758-4B1C-AAD7-A364C74777A4}">
      <dgm:prSet/>
      <dgm:spPr/>
      <dgm:t>
        <a:bodyPr/>
        <a:lstStyle/>
        <a:p>
          <a:endParaRPr lang="en-US"/>
        </a:p>
      </dgm:t>
    </dgm:pt>
    <dgm:pt modelId="{2BC92E3A-C493-430B-B83D-AC3F9ED1BB87}">
      <dgm:prSet/>
      <dgm:spPr/>
      <dgm:t>
        <a:bodyPr/>
        <a:lstStyle/>
        <a:p>
          <a:r>
            <a:rPr lang="en-PK" b="1" i="0" baseline="0"/>
            <a:t>Table</a:t>
          </a:r>
          <a:r>
            <a:rPr lang="en-PK" b="0" i="0" baseline="0"/>
            <a:t>: Non-relational data.</a:t>
          </a:r>
          <a:endParaRPr lang="en-US"/>
        </a:p>
      </dgm:t>
    </dgm:pt>
    <dgm:pt modelId="{33BCE0D3-18ED-45CE-893C-541E5D013B8A}" type="parTrans" cxnId="{10B47403-2EF3-47F7-8254-D503CF18778F}">
      <dgm:prSet/>
      <dgm:spPr/>
      <dgm:t>
        <a:bodyPr/>
        <a:lstStyle/>
        <a:p>
          <a:endParaRPr lang="en-US"/>
        </a:p>
      </dgm:t>
    </dgm:pt>
    <dgm:pt modelId="{A1914027-25C7-44EF-B6B4-B4373259AA10}" type="sibTrans" cxnId="{10B47403-2EF3-47F7-8254-D503CF18778F}">
      <dgm:prSet/>
      <dgm:spPr/>
      <dgm:t>
        <a:bodyPr/>
        <a:lstStyle/>
        <a:p>
          <a:endParaRPr lang="en-US"/>
        </a:p>
      </dgm:t>
    </dgm:pt>
    <dgm:pt modelId="{4901E468-EEEF-4290-ABCB-BB1D440ABA48}">
      <dgm:prSet/>
      <dgm:spPr/>
      <dgm:t>
        <a:bodyPr/>
        <a:lstStyle/>
        <a:p>
          <a:r>
            <a:rPr lang="en-PK" b="1" i="0" baseline="0"/>
            <a:t>Queue</a:t>
          </a:r>
          <a:r>
            <a:rPr lang="en-PK" b="0" i="0" baseline="0"/>
            <a:t>: Message communication between components.</a:t>
          </a:r>
          <a:endParaRPr lang="en-US"/>
        </a:p>
      </dgm:t>
    </dgm:pt>
    <dgm:pt modelId="{D28BD76C-A86A-4A35-A8D3-D9D1F4CA2ADB}" type="parTrans" cxnId="{D21AA51B-AB3F-491C-A3B5-8AAF67261225}">
      <dgm:prSet/>
      <dgm:spPr/>
      <dgm:t>
        <a:bodyPr/>
        <a:lstStyle/>
        <a:p>
          <a:endParaRPr lang="en-US"/>
        </a:p>
      </dgm:t>
    </dgm:pt>
    <dgm:pt modelId="{04A10B5A-AC03-476D-95FF-718FC2EDDAF2}" type="sibTrans" cxnId="{D21AA51B-AB3F-491C-A3B5-8AAF67261225}">
      <dgm:prSet/>
      <dgm:spPr/>
      <dgm:t>
        <a:bodyPr/>
        <a:lstStyle/>
        <a:p>
          <a:endParaRPr lang="en-US"/>
        </a:p>
      </dgm:t>
    </dgm:pt>
    <dgm:pt modelId="{7901C050-D5B6-4FCE-96D3-B40F517542DB}">
      <dgm:prSet/>
      <dgm:spPr/>
      <dgm:t>
        <a:bodyPr/>
        <a:lstStyle/>
        <a:p>
          <a:r>
            <a:rPr lang="en-PK" b="1" i="0" baseline="0"/>
            <a:t>File</a:t>
          </a:r>
          <a:r>
            <a:rPr lang="en-PK" b="0" i="0" baseline="0"/>
            <a:t>: Traditional Windows file storage.</a:t>
          </a:r>
          <a:endParaRPr lang="en-US"/>
        </a:p>
      </dgm:t>
    </dgm:pt>
    <dgm:pt modelId="{A2C71BB0-B64A-4A64-A96C-AE86FA48AE10}" type="parTrans" cxnId="{78398EB2-6AF0-462D-AD6B-C1BE21F2476B}">
      <dgm:prSet/>
      <dgm:spPr/>
      <dgm:t>
        <a:bodyPr/>
        <a:lstStyle/>
        <a:p>
          <a:endParaRPr lang="en-US"/>
        </a:p>
      </dgm:t>
    </dgm:pt>
    <dgm:pt modelId="{EC79552A-5FE9-4440-AAF9-CEAF7915BADE}" type="sibTrans" cxnId="{78398EB2-6AF0-462D-AD6B-C1BE21F2476B}">
      <dgm:prSet/>
      <dgm:spPr/>
      <dgm:t>
        <a:bodyPr/>
        <a:lstStyle/>
        <a:p>
          <a:endParaRPr lang="en-US"/>
        </a:p>
      </dgm:t>
    </dgm:pt>
    <dgm:pt modelId="{3EBD3A6D-7CCE-4FA4-BD4A-6605A5775EFD}" type="pres">
      <dgm:prSet presAssocID="{CB535F79-A7F8-414C-BC47-E10AB31D1C24}" presName="linear" presStyleCnt="0">
        <dgm:presLayoutVars>
          <dgm:dir/>
          <dgm:animLvl val="lvl"/>
          <dgm:resizeHandles val="exact"/>
        </dgm:presLayoutVars>
      </dgm:prSet>
      <dgm:spPr/>
    </dgm:pt>
    <dgm:pt modelId="{333C7768-AEDD-4357-9D99-7E7A985BB1EF}" type="pres">
      <dgm:prSet presAssocID="{FB66E632-E85F-47F4-8067-2CF5B2ABF78D}" presName="parentLin" presStyleCnt="0"/>
      <dgm:spPr/>
    </dgm:pt>
    <dgm:pt modelId="{4720061E-CEC4-4D81-BF9B-15F7BE8183F4}" type="pres">
      <dgm:prSet presAssocID="{FB66E632-E85F-47F4-8067-2CF5B2ABF78D}" presName="parentLeftMargin" presStyleLbl="node1" presStyleIdx="0" presStyleCnt="2"/>
      <dgm:spPr/>
    </dgm:pt>
    <dgm:pt modelId="{13E22FC8-FD74-4BCE-B544-6073B410EF91}" type="pres">
      <dgm:prSet presAssocID="{FB66E632-E85F-47F4-8067-2CF5B2ABF78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26ED83-11EF-4090-AFBB-CAD3BBCE7845}" type="pres">
      <dgm:prSet presAssocID="{FB66E632-E85F-47F4-8067-2CF5B2ABF78D}" presName="negativeSpace" presStyleCnt="0"/>
      <dgm:spPr/>
    </dgm:pt>
    <dgm:pt modelId="{F2B0BC43-F71E-4124-A760-D9BD26706E68}" type="pres">
      <dgm:prSet presAssocID="{FB66E632-E85F-47F4-8067-2CF5B2ABF78D}" presName="childText" presStyleLbl="conFgAcc1" presStyleIdx="0" presStyleCnt="2">
        <dgm:presLayoutVars>
          <dgm:bulletEnabled val="1"/>
        </dgm:presLayoutVars>
      </dgm:prSet>
      <dgm:spPr/>
    </dgm:pt>
    <dgm:pt modelId="{88FC41C2-5A6A-4551-B729-FF02B4F016A2}" type="pres">
      <dgm:prSet presAssocID="{4855E103-7770-4F36-B7A0-EEFF137BA1B6}" presName="spaceBetweenRectangles" presStyleCnt="0"/>
      <dgm:spPr/>
    </dgm:pt>
    <dgm:pt modelId="{3CDDB817-E164-4370-B463-EE9F08BBD6EE}" type="pres">
      <dgm:prSet presAssocID="{77485863-CFE7-48B0-A86A-E10BDB59DB57}" presName="parentLin" presStyleCnt="0"/>
      <dgm:spPr/>
    </dgm:pt>
    <dgm:pt modelId="{FC33FA6B-29E5-40F3-9B11-18FFB32DE450}" type="pres">
      <dgm:prSet presAssocID="{77485863-CFE7-48B0-A86A-E10BDB59DB57}" presName="parentLeftMargin" presStyleLbl="node1" presStyleIdx="0" presStyleCnt="2"/>
      <dgm:spPr/>
    </dgm:pt>
    <dgm:pt modelId="{548BDB57-C2E6-42D9-91F4-F9A4E5668AC9}" type="pres">
      <dgm:prSet presAssocID="{77485863-CFE7-48B0-A86A-E10BDB59DB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A6B4A56-F061-4399-B377-A6564ED5F11B}" type="pres">
      <dgm:prSet presAssocID="{77485863-CFE7-48B0-A86A-E10BDB59DB57}" presName="negativeSpace" presStyleCnt="0"/>
      <dgm:spPr/>
    </dgm:pt>
    <dgm:pt modelId="{59E3F065-3DA9-484A-A04D-C6ECC07C171C}" type="pres">
      <dgm:prSet presAssocID="{77485863-CFE7-48B0-A86A-E10BDB59DB5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0B47403-2EF3-47F7-8254-D503CF18778F}" srcId="{77485863-CFE7-48B0-A86A-E10BDB59DB57}" destId="{2BC92E3A-C493-430B-B83D-AC3F9ED1BB87}" srcOrd="1" destOrd="0" parTransId="{33BCE0D3-18ED-45CE-893C-541E5D013B8A}" sibTransId="{A1914027-25C7-44EF-B6B4-B4373259AA10}"/>
    <dgm:cxn modelId="{9726F405-DFBF-4CDD-9EAD-06C34A9FACB4}" type="presOf" srcId="{77485863-CFE7-48B0-A86A-E10BDB59DB57}" destId="{FC33FA6B-29E5-40F3-9B11-18FFB32DE450}" srcOrd="0" destOrd="0" presId="urn:microsoft.com/office/officeart/2005/8/layout/list1"/>
    <dgm:cxn modelId="{D21AA51B-AB3F-491C-A3B5-8AAF67261225}" srcId="{77485863-CFE7-48B0-A86A-E10BDB59DB57}" destId="{4901E468-EEEF-4290-ABCB-BB1D440ABA48}" srcOrd="2" destOrd="0" parTransId="{D28BD76C-A86A-4A35-A8D3-D9D1F4CA2ADB}" sibTransId="{04A10B5A-AC03-476D-95FF-718FC2EDDAF2}"/>
    <dgm:cxn modelId="{A26C8D3F-EA94-4AE2-AB4F-372EDDDDDC48}" type="presOf" srcId="{FB66E632-E85F-47F4-8067-2CF5B2ABF78D}" destId="{13E22FC8-FD74-4BCE-B544-6073B410EF91}" srcOrd="1" destOrd="0" presId="urn:microsoft.com/office/officeart/2005/8/layout/list1"/>
    <dgm:cxn modelId="{69731365-2758-4B1C-AAD7-A364C74777A4}" srcId="{77485863-CFE7-48B0-A86A-E10BDB59DB57}" destId="{D5C1F065-A313-457A-99DB-67964E74E3EC}" srcOrd="0" destOrd="0" parTransId="{3FD354DA-D42E-46D1-B709-87C5B822FBA2}" sibTransId="{1D15E22E-D1D1-4C4D-B387-5414D1FAA503}"/>
    <dgm:cxn modelId="{92EF1768-A24D-4E7B-BCBB-58994E312ED1}" type="presOf" srcId="{FB66E632-E85F-47F4-8067-2CF5B2ABF78D}" destId="{4720061E-CEC4-4D81-BF9B-15F7BE8183F4}" srcOrd="0" destOrd="0" presId="urn:microsoft.com/office/officeart/2005/8/layout/list1"/>
    <dgm:cxn modelId="{9FE72169-5BB7-46B9-9969-1C3B7F3BC594}" srcId="{CB535F79-A7F8-414C-BC47-E10AB31D1C24}" destId="{77485863-CFE7-48B0-A86A-E10BDB59DB57}" srcOrd="1" destOrd="0" parTransId="{1BB6E073-7332-4172-A7EB-60C96F2D45AF}" sibTransId="{2935DBE2-0D37-487E-9E49-9E5D1DD5CAC6}"/>
    <dgm:cxn modelId="{62817654-CF7F-44B7-9175-ADD1C0ADBDEB}" type="presOf" srcId="{2BC92E3A-C493-430B-B83D-AC3F9ED1BB87}" destId="{59E3F065-3DA9-484A-A04D-C6ECC07C171C}" srcOrd="0" destOrd="1" presId="urn:microsoft.com/office/officeart/2005/8/layout/list1"/>
    <dgm:cxn modelId="{19470882-6DE6-4F95-B09E-1F3B72D067C8}" type="presOf" srcId="{D5C1F065-A313-457A-99DB-67964E74E3EC}" destId="{59E3F065-3DA9-484A-A04D-C6ECC07C171C}" srcOrd="0" destOrd="0" presId="urn:microsoft.com/office/officeart/2005/8/layout/list1"/>
    <dgm:cxn modelId="{D2A4CD8E-7A10-4318-B5A7-BEB7F45F5B05}" type="presOf" srcId="{CB535F79-A7F8-414C-BC47-E10AB31D1C24}" destId="{3EBD3A6D-7CCE-4FA4-BD4A-6605A5775EFD}" srcOrd="0" destOrd="0" presId="urn:microsoft.com/office/officeart/2005/8/layout/list1"/>
    <dgm:cxn modelId="{F802619E-4780-43B1-BE6A-2E98B45B8F72}" srcId="{CB535F79-A7F8-414C-BC47-E10AB31D1C24}" destId="{FB66E632-E85F-47F4-8067-2CF5B2ABF78D}" srcOrd="0" destOrd="0" parTransId="{31A54FD7-1747-4446-B614-3BF1D4510BAE}" sibTransId="{4855E103-7770-4F36-B7A0-EEFF137BA1B6}"/>
    <dgm:cxn modelId="{E06F62A9-54C3-4ECC-B220-9E3F7557E7B4}" type="presOf" srcId="{7901C050-D5B6-4FCE-96D3-B40F517542DB}" destId="{59E3F065-3DA9-484A-A04D-C6ECC07C171C}" srcOrd="0" destOrd="3" presId="urn:microsoft.com/office/officeart/2005/8/layout/list1"/>
    <dgm:cxn modelId="{78398EB2-6AF0-462D-AD6B-C1BE21F2476B}" srcId="{77485863-CFE7-48B0-A86A-E10BDB59DB57}" destId="{7901C050-D5B6-4FCE-96D3-B40F517542DB}" srcOrd="3" destOrd="0" parTransId="{A2C71BB0-B64A-4A64-A96C-AE86FA48AE10}" sibTransId="{EC79552A-5FE9-4440-AAF9-CEAF7915BADE}"/>
    <dgm:cxn modelId="{43CF4AD6-3624-4876-A646-A2A2FD00F665}" type="presOf" srcId="{4901E468-EEEF-4290-ABCB-BB1D440ABA48}" destId="{59E3F065-3DA9-484A-A04D-C6ECC07C171C}" srcOrd="0" destOrd="2" presId="urn:microsoft.com/office/officeart/2005/8/layout/list1"/>
    <dgm:cxn modelId="{08C9AEF5-846A-40B1-AADF-2961685C1BD2}" type="presOf" srcId="{77485863-CFE7-48B0-A86A-E10BDB59DB57}" destId="{548BDB57-C2E6-42D9-91F4-F9A4E5668AC9}" srcOrd="1" destOrd="0" presId="urn:microsoft.com/office/officeart/2005/8/layout/list1"/>
    <dgm:cxn modelId="{603FA541-26E7-4026-BBBB-4A921EF8FB19}" type="presParOf" srcId="{3EBD3A6D-7CCE-4FA4-BD4A-6605A5775EFD}" destId="{333C7768-AEDD-4357-9D99-7E7A985BB1EF}" srcOrd="0" destOrd="0" presId="urn:microsoft.com/office/officeart/2005/8/layout/list1"/>
    <dgm:cxn modelId="{7AD33276-D074-424F-B0E4-99D9CF91A053}" type="presParOf" srcId="{333C7768-AEDD-4357-9D99-7E7A985BB1EF}" destId="{4720061E-CEC4-4D81-BF9B-15F7BE8183F4}" srcOrd="0" destOrd="0" presId="urn:microsoft.com/office/officeart/2005/8/layout/list1"/>
    <dgm:cxn modelId="{825DDB87-DFF3-48F9-961F-55EA1559816B}" type="presParOf" srcId="{333C7768-AEDD-4357-9D99-7E7A985BB1EF}" destId="{13E22FC8-FD74-4BCE-B544-6073B410EF91}" srcOrd="1" destOrd="0" presId="urn:microsoft.com/office/officeart/2005/8/layout/list1"/>
    <dgm:cxn modelId="{0616B6DF-4112-4E3F-89D5-90F1DD9D22D6}" type="presParOf" srcId="{3EBD3A6D-7CCE-4FA4-BD4A-6605A5775EFD}" destId="{5826ED83-11EF-4090-AFBB-CAD3BBCE7845}" srcOrd="1" destOrd="0" presId="urn:microsoft.com/office/officeart/2005/8/layout/list1"/>
    <dgm:cxn modelId="{04658304-D13F-4FD9-B626-4CA301604C61}" type="presParOf" srcId="{3EBD3A6D-7CCE-4FA4-BD4A-6605A5775EFD}" destId="{F2B0BC43-F71E-4124-A760-D9BD26706E68}" srcOrd="2" destOrd="0" presId="urn:microsoft.com/office/officeart/2005/8/layout/list1"/>
    <dgm:cxn modelId="{93C8D2C0-E035-43ED-A1CC-01E6AF2FA29C}" type="presParOf" srcId="{3EBD3A6D-7CCE-4FA4-BD4A-6605A5775EFD}" destId="{88FC41C2-5A6A-4551-B729-FF02B4F016A2}" srcOrd="3" destOrd="0" presId="urn:microsoft.com/office/officeart/2005/8/layout/list1"/>
    <dgm:cxn modelId="{3B15A964-8455-4A10-9978-98983E2433D3}" type="presParOf" srcId="{3EBD3A6D-7CCE-4FA4-BD4A-6605A5775EFD}" destId="{3CDDB817-E164-4370-B463-EE9F08BBD6EE}" srcOrd="4" destOrd="0" presId="urn:microsoft.com/office/officeart/2005/8/layout/list1"/>
    <dgm:cxn modelId="{F019C5BF-B711-473E-BB18-88B85E196549}" type="presParOf" srcId="{3CDDB817-E164-4370-B463-EE9F08BBD6EE}" destId="{FC33FA6B-29E5-40F3-9B11-18FFB32DE450}" srcOrd="0" destOrd="0" presId="urn:microsoft.com/office/officeart/2005/8/layout/list1"/>
    <dgm:cxn modelId="{3F8D5F95-9773-445C-AA79-F86E38067316}" type="presParOf" srcId="{3CDDB817-E164-4370-B463-EE9F08BBD6EE}" destId="{548BDB57-C2E6-42D9-91F4-F9A4E5668AC9}" srcOrd="1" destOrd="0" presId="urn:microsoft.com/office/officeart/2005/8/layout/list1"/>
    <dgm:cxn modelId="{02B15CB5-E048-471E-A01A-4CC11D79A605}" type="presParOf" srcId="{3EBD3A6D-7CCE-4FA4-BD4A-6605A5775EFD}" destId="{FA6B4A56-F061-4399-B377-A6564ED5F11B}" srcOrd="5" destOrd="0" presId="urn:microsoft.com/office/officeart/2005/8/layout/list1"/>
    <dgm:cxn modelId="{F6699BE5-0ABD-4D72-9B11-8B93D510F7B4}" type="presParOf" srcId="{3EBD3A6D-7CCE-4FA4-BD4A-6605A5775EFD}" destId="{59E3F065-3DA9-484A-A04D-C6ECC07C171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BBC9A95-1724-464A-A84B-170FAE849D7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D613990-383B-49CD-B4D9-76E20645FEAC}">
      <dgm:prSet/>
      <dgm:spPr/>
      <dgm:t>
        <a:bodyPr/>
        <a:lstStyle/>
        <a:p>
          <a:r>
            <a:rPr lang="en-PK" b="1" i="0" baseline="0"/>
            <a:t>Azure CDN</a:t>
          </a:r>
          <a:r>
            <a:rPr lang="en-PK" b="0" i="0" baseline="0"/>
            <a:t>:</a:t>
          </a:r>
          <a:endParaRPr lang="en-US"/>
        </a:p>
      </dgm:t>
    </dgm:pt>
    <dgm:pt modelId="{2E2A844D-4BEB-435B-BC16-76C56843D61E}" type="parTrans" cxnId="{558E10F9-583F-4A82-9874-7CE3D53E93A6}">
      <dgm:prSet/>
      <dgm:spPr/>
      <dgm:t>
        <a:bodyPr/>
        <a:lstStyle/>
        <a:p>
          <a:endParaRPr lang="en-US"/>
        </a:p>
      </dgm:t>
    </dgm:pt>
    <dgm:pt modelId="{7F6EFDC1-B83E-42C5-87E0-4CE66A09BCF4}" type="sibTrans" cxnId="{558E10F9-583F-4A82-9874-7CE3D53E93A6}">
      <dgm:prSet/>
      <dgm:spPr/>
      <dgm:t>
        <a:bodyPr/>
        <a:lstStyle/>
        <a:p>
          <a:endParaRPr lang="en-US"/>
        </a:p>
      </dgm:t>
    </dgm:pt>
    <dgm:pt modelId="{0E51A099-8A1E-4107-B1D0-A95D0A1C7E34}">
      <dgm:prSet/>
      <dgm:spPr/>
      <dgm:t>
        <a:bodyPr/>
        <a:lstStyle/>
        <a:p>
          <a:r>
            <a:rPr lang="en-PK" b="0" i="0" baseline="0"/>
            <a:t>Efficient delivery of high-bandwidth content.</a:t>
          </a:r>
          <a:endParaRPr lang="en-US"/>
        </a:p>
      </dgm:t>
    </dgm:pt>
    <dgm:pt modelId="{A1AAC285-A0C8-429F-AC00-6410FBEC9881}" type="parTrans" cxnId="{8796B2AF-502B-4C31-A193-0CC62E8A84C1}">
      <dgm:prSet/>
      <dgm:spPr/>
      <dgm:t>
        <a:bodyPr/>
        <a:lstStyle/>
        <a:p>
          <a:endParaRPr lang="en-US"/>
        </a:p>
      </dgm:t>
    </dgm:pt>
    <dgm:pt modelId="{BD78513A-BE24-4864-A4CA-CDC6A1302FD7}" type="sibTrans" cxnId="{8796B2AF-502B-4C31-A193-0CC62E8A84C1}">
      <dgm:prSet/>
      <dgm:spPr/>
      <dgm:t>
        <a:bodyPr/>
        <a:lstStyle/>
        <a:p>
          <a:endParaRPr lang="en-US"/>
        </a:p>
      </dgm:t>
    </dgm:pt>
    <dgm:pt modelId="{9E4B8180-B3F6-418F-BA07-9735324AE2F2}">
      <dgm:prSet/>
      <dgm:spPr/>
      <dgm:t>
        <a:bodyPr/>
        <a:lstStyle/>
        <a:p>
          <a:r>
            <a:rPr lang="en-PK" b="0" i="0" baseline="0"/>
            <a:t>Caches content for high performance.</a:t>
          </a:r>
          <a:endParaRPr lang="en-US"/>
        </a:p>
      </dgm:t>
    </dgm:pt>
    <dgm:pt modelId="{020D2A0D-2F05-4B29-88A7-052F274C3658}" type="parTrans" cxnId="{185AEDED-7B25-4C71-9C1A-0F60F4F5E3F6}">
      <dgm:prSet/>
      <dgm:spPr/>
      <dgm:t>
        <a:bodyPr/>
        <a:lstStyle/>
        <a:p>
          <a:endParaRPr lang="en-US"/>
        </a:p>
      </dgm:t>
    </dgm:pt>
    <dgm:pt modelId="{FEFE7B67-0B42-4778-A2D1-CBF24B6C85FE}" type="sibTrans" cxnId="{185AEDED-7B25-4C71-9C1A-0F60F4F5E3F6}">
      <dgm:prSet/>
      <dgm:spPr/>
      <dgm:t>
        <a:bodyPr/>
        <a:lstStyle/>
        <a:p>
          <a:endParaRPr lang="en-US"/>
        </a:p>
      </dgm:t>
    </dgm:pt>
    <dgm:pt modelId="{AAA6171E-F15D-4F07-93D7-933D1985E9D0}">
      <dgm:prSet/>
      <dgm:spPr/>
      <dgm:t>
        <a:bodyPr/>
        <a:lstStyle/>
        <a:p>
          <a:r>
            <a:rPr lang="en-PK" b="1" i="0" baseline="0"/>
            <a:t>SaaS Offerings</a:t>
          </a:r>
          <a:r>
            <a:rPr lang="en-PK" b="0" i="0" baseline="0"/>
            <a:t>:</a:t>
          </a:r>
          <a:endParaRPr lang="en-US"/>
        </a:p>
      </dgm:t>
    </dgm:pt>
    <dgm:pt modelId="{5AFFF8B3-4F0B-4C5E-91D7-49ED86551866}" type="parTrans" cxnId="{373A14B3-8B28-425C-8D5A-9EDDCA8ED226}">
      <dgm:prSet/>
      <dgm:spPr/>
      <dgm:t>
        <a:bodyPr/>
        <a:lstStyle/>
        <a:p>
          <a:endParaRPr lang="en-US"/>
        </a:p>
      </dgm:t>
    </dgm:pt>
    <dgm:pt modelId="{109F9183-66A1-44D1-84CB-4A6BC0CAE2E8}" type="sibTrans" cxnId="{373A14B3-8B28-425C-8D5A-9EDDCA8ED226}">
      <dgm:prSet/>
      <dgm:spPr/>
      <dgm:t>
        <a:bodyPr/>
        <a:lstStyle/>
        <a:p>
          <a:endParaRPr lang="en-US"/>
        </a:p>
      </dgm:t>
    </dgm:pt>
    <dgm:pt modelId="{FAEDD9EE-E373-47EA-930A-2A92415DE1CD}">
      <dgm:prSet/>
      <dgm:spPr/>
      <dgm:t>
        <a:bodyPr/>
        <a:lstStyle/>
        <a:p>
          <a:r>
            <a:rPr lang="en-PK" b="0" i="0" baseline="0"/>
            <a:t>Office suite, OneDrive, and others.</a:t>
          </a:r>
          <a:endParaRPr lang="en-US"/>
        </a:p>
      </dgm:t>
    </dgm:pt>
    <dgm:pt modelId="{6A46993F-F3DD-4AEA-8306-6259EACFCD5F}" type="parTrans" cxnId="{80DC2AB1-F532-4DA2-84CE-33480E9095C1}">
      <dgm:prSet/>
      <dgm:spPr/>
      <dgm:t>
        <a:bodyPr/>
        <a:lstStyle/>
        <a:p>
          <a:endParaRPr lang="en-US"/>
        </a:p>
      </dgm:t>
    </dgm:pt>
    <dgm:pt modelId="{1D6E802F-C620-4952-AC67-6A161D106F50}" type="sibTrans" cxnId="{80DC2AB1-F532-4DA2-84CE-33480E9095C1}">
      <dgm:prSet/>
      <dgm:spPr/>
      <dgm:t>
        <a:bodyPr/>
        <a:lstStyle/>
        <a:p>
          <a:endParaRPr lang="en-US"/>
        </a:p>
      </dgm:t>
    </dgm:pt>
    <dgm:pt modelId="{474E3A7B-1163-4E0D-BE0C-695CCAE0E364}">
      <dgm:prSet/>
      <dgm:spPr/>
      <dgm:t>
        <a:bodyPr/>
        <a:lstStyle/>
        <a:p>
          <a:r>
            <a:rPr lang="en-PK" b="0" i="0" baseline="0"/>
            <a:t>Not bundled with Azure, available separately.</a:t>
          </a:r>
          <a:endParaRPr lang="en-US"/>
        </a:p>
      </dgm:t>
    </dgm:pt>
    <dgm:pt modelId="{94FF5B6E-B900-46AB-93BA-201701CF2E1D}" type="parTrans" cxnId="{9C3FC0C6-C198-4CB6-A110-A12E7B422237}">
      <dgm:prSet/>
      <dgm:spPr/>
      <dgm:t>
        <a:bodyPr/>
        <a:lstStyle/>
        <a:p>
          <a:endParaRPr lang="en-US"/>
        </a:p>
      </dgm:t>
    </dgm:pt>
    <dgm:pt modelId="{3872777C-2C50-4C87-8B3D-F4035C922B28}" type="sibTrans" cxnId="{9C3FC0C6-C198-4CB6-A110-A12E7B422237}">
      <dgm:prSet/>
      <dgm:spPr/>
      <dgm:t>
        <a:bodyPr/>
        <a:lstStyle/>
        <a:p>
          <a:endParaRPr lang="en-US"/>
        </a:p>
      </dgm:t>
    </dgm:pt>
    <dgm:pt modelId="{F7A0C783-61BE-47D5-A7E1-9D8209C86EBC}" type="pres">
      <dgm:prSet presAssocID="{5BBC9A95-1724-464A-A84B-170FAE849D72}" presName="linear" presStyleCnt="0">
        <dgm:presLayoutVars>
          <dgm:animLvl val="lvl"/>
          <dgm:resizeHandles val="exact"/>
        </dgm:presLayoutVars>
      </dgm:prSet>
      <dgm:spPr/>
    </dgm:pt>
    <dgm:pt modelId="{81E2E50B-8F79-4095-A6E3-192EE8A4936B}" type="pres">
      <dgm:prSet presAssocID="{CD613990-383B-49CD-B4D9-76E20645FEA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BE76D28-C5FB-4022-9B1D-C268BC33FE54}" type="pres">
      <dgm:prSet presAssocID="{CD613990-383B-49CD-B4D9-76E20645FEAC}" presName="childText" presStyleLbl="revTx" presStyleIdx="0" presStyleCnt="2">
        <dgm:presLayoutVars>
          <dgm:bulletEnabled val="1"/>
        </dgm:presLayoutVars>
      </dgm:prSet>
      <dgm:spPr/>
    </dgm:pt>
    <dgm:pt modelId="{FFBED791-1877-483C-8BBF-2A3A156FBD5C}" type="pres">
      <dgm:prSet presAssocID="{AAA6171E-F15D-4F07-93D7-933D1985E9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1833504-0722-4BE7-BD09-108EDF46C159}" type="pres">
      <dgm:prSet presAssocID="{AAA6171E-F15D-4F07-93D7-933D1985E9D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EE34A26-C385-4C04-AB91-0F87FFC01E1B}" type="presOf" srcId="{CD613990-383B-49CD-B4D9-76E20645FEAC}" destId="{81E2E50B-8F79-4095-A6E3-192EE8A4936B}" srcOrd="0" destOrd="0" presId="urn:microsoft.com/office/officeart/2005/8/layout/vList2"/>
    <dgm:cxn modelId="{251C423E-BE47-4885-9965-A5309257225A}" type="presOf" srcId="{AAA6171E-F15D-4F07-93D7-933D1985E9D0}" destId="{FFBED791-1877-483C-8BBF-2A3A156FBD5C}" srcOrd="0" destOrd="0" presId="urn:microsoft.com/office/officeart/2005/8/layout/vList2"/>
    <dgm:cxn modelId="{8EA26279-FD84-4229-B1F3-EE37A48C5E67}" type="presOf" srcId="{FAEDD9EE-E373-47EA-930A-2A92415DE1CD}" destId="{51833504-0722-4BE7-BD09-108EDF46C159}" srcOrd="0" destOrd="0" presId="urn:microsoft.com/office/officeart/2005/8/layout/vList2"/>
    <dgm:cxn modelId="{178293A8-DA59-43ED-959D-1C7BE744D61D}" type="presOf" srcId="{5BBC9A95-1724-464A-A84B-170FAE849D72}" destId="{F7A0C783-61BE-47D5-A7E1-9D8209C86EBC}" srcOrd="0" destOrd="0" presId="urn:microsoft.com/office/officeart/2005/8/layout/vList2"/>
    <dgm:cxn modelId="{8796B2AF-502B-4C31-A193-0CC62E8A84C1}" srcId="{CD613990-383B-49CD-B4D9-76E20645FEAC}" destId="{0E51A099-8A1E-4107-B1D0-A95D0A1C7E34}" srcOrd="0" destOrd="0" parTransId="{A1AAC285-A0C8-429F-AC00-6410FBEC9881}" sibTransId="{BD78513A-BE24-4864-A4CA-CDC6A1302FD7}"/>
    <dgm:cxn modelId="{80DC2AB1-F532-4DA2-84CE-33480E9095C1}" srcId="{AAA6171E-F15D-4F07-93D7-933D1985E9D0}" destId="{FAEDD9EE-E373-47EA-930A-2A92415DE1CD}" srcOrd="0" destOrd="0" parTransId="{6A46993F-F3DD-4AEA-8306-6259EACFCD5F}" sibTransId="{1D6E802F-C620-4952-AC67-6A161D106F50}"/>
    <dgm:cxn modelId="{373A14B3-8B28-425C-8D5A-9EDDCA8ED226}" srcId="{5BBC9A95-1724-464A-A84B-170FAE849D72}" destId="{AAA6171E-F15D-4F07-93D7-933D1985E9D0}" srcOrd="1" destOrd="0" parTransId="{5AFFF8B3-4F0B-4C5E-91D7-49ED86551866}" sibTransId="{109F9183-66A1-44D1-84CB-4A6BC0CAE2E8}"/>
    <dgm:cxn modelId="{9C3FC0C6-C198-4CB6-A110-A12E7B422237}" srcId="{AAA6171E-F15D-4F07-93D7-933D1985E9D0}" destId="{474E3A7B-1163-4E0D-BE0C-695CCAE0E364}" srcOrd="1" destOrd="0" parTransId="{94FF5B6E-B900-46AB-93BA-201701CF2E1D}" sibTransId="{3872777C-2C50-4C87-8B3D-F4035C922B28}"/>
    <dgm:cxn modelId="{B85B2ED6-8981-4AC8-B36E-CE085F06CD6B}" type="presOf" srcId="{0E51A099-8A1E-4107-B1D0-A95D0A1C7E34}" destId="{8BE76D28-C5FB-4022-9B1D-C268BC33FE54}" srcOrd="0" destOrd="0" presId="urn:microsoft.com/office/officeart/2005/8/layout/vList2"/>
    <dgm:cxn modelId="{4E77E5DA-095C-4E9A-BC8B-5EA36373B241}" type="presOf" srcId="{9E4B8180-B3F6-418F-BA07-9735324AE2F2}" destId="{8BE76D28-C5FB-4022-9B1D-C268BC33FE54}" srcOrd="0" destOrd="1" presId="urn:microsoft.com/office/officeart/2005/8/layout/vList2"/>
    <dgm:cxn modelId="{8B92AFDE-897E-4F58-9C1F-883449D772EE}" type="presOf" srcId="{474E3A7B-1163-4E0D-BE0C-695CCAE0E364}" destId="{51833504-0722-4BE7-BD09-108EDF46C159}" srcOrd="0" destOrd="1" presId="urn:microsoft.com/office/officeart/2005/8/layout/vList2"/>
    <dgm:cxn modelId="{185AEDED-7B25-4C71-9C1A-0F60F4F5E3F6}" srcId="{CD613990-383B-49CD-B4D9-76E20645FEAC}" destId="{9E4B8180-B3F6-418F-BA07-9735324AE2F2}" srcOrd="1" destOrd="0" parTransId="{020D2A0D-2F05-4B29-88A7-052F274C3658}" sibTransId="{FEFE7B67-0B42-4778-A2D1-CBF24B6C85FE}"/>
    <dgm:cxn modelId="{558E10F9-583F-4A82-9874-7CE3D53E93A6}" srcId="{5BBC9A95-1724-464A-A84B-170FAE849D72}" destId="{CD613990-383B-49CD-B4D9-76E20645FEAC}" srcOrd="0" destOrd="0" parTransId="{2E2A844D-4BEB-435B-BC16-76C56843D61E}" sibTransId="{7F6EFDC1-B83E-42C5-87E0-4CE66A09BCF4}"/>
    <dgm:cxn modelId="{F7FD9AB3-BA0E-487D-9E08-F3D14DBAFEE0}" type="presParOf" srcId="{F7A0C783-61BE-47D5-A7E1-9D8209C86EBC}" destId="{81E2E50B-8F79-4095-A6E3-192EE8A4936B}" srcOrd="0" destOrd="0" presId="urn:microsoft.com/office/officeart/2005/8/layout/vList2"/>
    <dgm:cxn modelId="{F7761DCB-99A4-4ABE-A480-0D536855C978}" type="presParOf" srcId="{F7A0C783-61BE-47D5-A7E1-9D8209C86EBC}" destId="{8BE76D28-C5FB-4022-9B1D-C268BC33FE54}" srcOrd="1" destOrd="0" presId="urn:microsoft.com/office/officeart/2005/8/layout/vList2"/>
    <dgm:cxn modelId="{5D02A8FB-E0E9-4947-887A-5E39B3237FCE}" type="presParOf" srcId="{F7A0C783-61BE-47D5-A7E1-9D8209C86EBC}" destId="{FFBED791-1877-483C-8BBF-2A3A156FBD5C}" srcOrd="2" destOrd="0" presId="urn:microsoft.com/office/officeart/2005/8/layout/vList2"/>
    <dgm:cxn modelId="{B741D957-6747-4239-94E4-3C99D486E0A5}" type="presParOf" srcId="{F7A0C783-61BE-47D5-A7E1-9D8209C86EBC}" destId="{51833504-0722-4BE7-BD09-108EDF46C15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B261C3C-2124-4E68-8C5A-0BD50204084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38DB5D-2274-40B9-B173-213F8A19990E}">
      <dgm:prSet/>
      <dgm:spPr/>
      <dgm:t>
        <a:bodyPr/>
        <a:lstStyle/>
        <a:p>
          <a:r>
            <a:rPr lang="en-US" b="1"/>
            <a:t>Overview</a:t>
          </a:r>
          <a:r>
            <a:rPr lang="en-US"/>
            <a:t>:</a:t>
          </a:r>
        </a:p>
      </dgm:t>
    </dgm:pt>
    <dgm:pt modelId="{F2FC8F5D-9986-4D9A-A71E-918B60352397}" type="parTrans" cxnId="{A8C28BCB-C24C-4830-BBD9-E746BAC4789C}">
      <dgm:prSet/>
      <dgm:spPr/>
      <dgm:t>
        <a:bodyPr/>
        <a:lstStyle/>
        <a:p>
          <a:endParaRPr lang="en-US"/>
        </a:p>
      </dgm:t>
    </dgm:pt>
    <dgm:pt modelId="{97C1EA67-3C4F-45C5-B912-D5A4229B26E8}" type="sibTrans" cxnId="{A8C28BCB-C24C-4830-BBD9-E746BAC4789C}">
      <dgm:prSet/>
      <dgm:spPr/>
      <dgm:t>
        <a:bodyPr/>
        <a:lstStyle/>
        <a:p>
          <a:endParaRPr lang="en-US"/>
        </a:p>
      </dgm:t>
    </dgm:pt>
    <dgm:pt modelId="{CCFE5B66-B558-4307-9D19-842B620A024E}">
      <dgm:prSet/>
      <dgm:spPr/>
      <dgm:t>
        <a:bodyPr/>
        <a:lstStyle/>
        <a:p>
          <a:r>
            <a:rPr lang="en-US"/>
            <a:t>Google is a leader in cloud computing.</a:t>
          </a:r>
        </a:p>
      </dgm:t>
    </dgm:pt>
    <dgm:pt modelId="{E5D44088-09CF-4346-9F63-3920565D9DB3}" type="parTrans" cxnId="{D4AB1303-F110-4F04-BBFE-61CF8248AD80}">
      <dgm:prSet/>
      <dgm:spPr/>
      <dgm:t>
        <a:bodyPr/>
        <a:lstStyle/>
        <a:p>
          <a:endParaRPr lang="en-US"/>
        </a:p>
      </dgm:t>
    </dgm:pt>
    <dgm:pt modelId="{96EE6808-F88A-456B-B9BA-0C609FCD11FA}" type="sibTrans" cxnId="{D4AB1303-F110-4F04-BBFE-61CF8248AD80}">
      <dgm:prSet/>
      <dgm:spPr/>
      <dgm:t>
        <a:bodyPr/>
        <a:lstStyle/>
        <a:p>
          <a:endParaRPr lang="en-US"/>
        </a:p>
      </dgm:t>
    </dgm:pt>
    <dgm:pt modelId="{3FBA8803-45A8-4469-A686-4EC2C907836F}">
      <dgm:prSet/>
      <dgm:spPr/>
      <dgm:t>
        <a:bodyPr/>
        <a:lstStyle/>
        <a:p>
          <a:r>
            <a:rPr lang="en-US"/>
            <a:t>Global data centers support various web-based applications.</a:t>
          </a:r>
        </a:p>
      </dgm:t>
    </dgm:pt>
    <dgm:pt modelId="{ADEEB33D-F451-4465-AC0D-81F774220534}" type="parTrans" cxnId="{285A12C7-5BE6-4E1E-87E7-B04E0FCDBA10}">
      <dgm:prSet/>
      <dgm:spPr/>
      <dgm:t>
        <a:bodyPr/>
        <a:lstStyle/>
        <a:p>
          <a:endParaRPr lang="en-US"/>
        </a:p>
      </dgm:t>
    </dgm:pt>
    <dgm:pt modelId="{CB61A59C-A7FF-4B7E-8D63-DC771BE3A524}" type="sibTrans" cxnId="{285A12C7-5BE6-4E1E-87E7-B04E0FCDBA10}">
      <dgm:prSet/>
      <dgm:spPr/>
      <dgm:t>
        <a:bodyPr/>
        <a:lstStyle/>
        <a:p>
          <a:endParaRPr lang="en-US"/>
        </a:p>
      </dgm:t>
    </dgm:pt>
    <dgm:pt modelId="{CE0BDDC8-2259-476C-BCEA-B51FBD1938A5}">
      <dgm:prSet/>
      <dgm:spPr/>
      <dgm:t>
        <a:bodyPr/>
        <a:lstStyle/>
        <a:p>
          <a:r>
            <a:rPr lang="en-US" b="1"/>
            <a:t>Key Offerings</a:t>
          </a:r>
          <a:r>
            <a:rPr lang="en-US"/>
            <a:t>:</a:t>
          </a:r>
        </a:p>
      </dgm:t>
    </dgm:pt>
    <dgm:pt modelId="{81CE05BA-99D8-42AF-9C11-5DD10AB9E4B1}" type="parTrans" cxnId="{B823F670-6849-48ED-86ED-15CB634BD6F7}">
      <dgm:prSet/>
      <dgm:spPr/>
      <dgm:t>
        <a:bodyPr/>
        <a:lstStyle/>
        <a:p>
          <a:endParaRPr lang="en-US"/>
        </a:p>
      </dgm:t>
    </dgm:pt>
    <dgm:pt modelId="{A3BFFD3F-528C-4FB0-BE54-EB89A78B27E0}" type="sibTrans" cxnId="{B823F670-6849-48ED-86ED-15CB634BD6F7}">
      <dgm:prSet/>
      <dgm:spPr/>
      <dgm:t>
        <a:bodyPr/>
        <a:lstStyle/>
        <a:p>
          <a:endParaRPr lang="en-US"/>
        </a:p>
      </dgm:t>
    </dgm:pt>
    <dgm:pt modelId="{98F5C3C9-D043-4C14-9C5B-067E367E3CE0}">
      <dgm:prSet/>
      <dgm:spPr/>
      <dgm:t>
        <a:bodyPr/>
        <a:lstStyle/>
        <a:p>
          <a:r>
            <a:rPr lang="en-US"/>
            <a:t>Compute Engine, Cloud Storage, App Engine, BigQuery, Firebase.</a:t>
          </a:r>
        </a:p>
      </dgm:t>
    </dgm:pt>
    <dgm:pt modelId="{E6578B4F-587A-4F90-84A8-9E2829B0DE41}" type="parTrans" cxnId="{6ACEF2A5-8043-4BC0-9A65-EADB988AD2B2}">
      <dgm:prSet/>
      <dgm:spPr/>
      <dgm:t>
        <a:bodyPr/>
        <a:lstStyle/>
        <a:p>
          <a:endParaRPr lang="en-US"/>
        </a:p>
      </dgm:t>
    </dgm:pt>
    <dgm:pt modelId="{B908BEBB-3C8D-4C36-8E31-3ADF2C5F85F1}" type="sibTrans" cxnId="{6ACEF2A5-8043-4BC0-9A65-EADB988AD2B2}">
      <dgm:prSet/>
      <dgm:spPr/>
      <dgm:t>
        <a:bodyPr/>
        <a:lstStyle/>
        <a:p>
          <a:endParaRPr lang="en-US"/>
        </a:p>
      </dgm:t>
    </dgm:pt>
    <dgm:pt modelId="{53B103F2-8B42-44E6-A081-06473968E48D}">
      <dgm:prSet/>
      <dgm:spPr/>
      <dgm:t>
        <a:bodyPr/>
        <a:lstStyle/>
        <a:p>
          <a:r>
            <a:rPr lang="en-US" b="1"/>
            <a:t>Categories</a:t>
          </a:r>
          <a:r>
            <a:rPr lang="en-US"/>
            <a:t>: Compute, Storage, Networking, Databases, Services, and Management.</a:t>
          </a:r>
        </a:p>
      </dgm:t>
    </dgm:pt>
    <dgm:pt modelId="{C33BB988-65DE-43D4-8606-17DB436C319E}" type="parTrans" cxnId="{0123FC85-1434-4EA9-B89C-5E5107D91F9A}">
      <dgm:prSet/>
      <dgm:spPr/>
      <dgm:t>
        <a:bodyPr/>
        <a:lstStyle/>
        <a:p>
          <a:endParaRPr lang="en-US"/>
        </a:p>
      </dgm:t>
    </dgm:pt>
    <dgm:pt modelId="{788D19C5-46EC-416B-8328-995B8A638567}" type="sibTrans" cxnId="{0123FC85-1434-4EA9-B89C-5E5107D91F9A}">
      <dgm:prSet/>
      <dgm:spPr/>
      <dgm:t>
        <a:bodyPr/>
        <a:lstStyle/>
        <a:p>
          <a:endParaRPr lang="en-US"/>
        </a:p>
      </dgm:t>
    </dgm:pt>
    <dgm:pt modelId="{0DABE25C-6982-47B8-AA43-F8392C467B0F}" type="pres">
      <dgm:prSet presAssocID="{2B261C3C-2124-4E68-8C5A-0BD502040840}" presName="linear" presStyleCnt="0">
        <dgm:presLayoutVars>
          <dgm:animLvl val="lvl"/>
          <dgm:resizeHandles val="exact"/>
        </dgm:presLayoutVars>
      </dgm:prSet>
      <dgm:spPr/>
    </dgm:pt>
    <dgm:pt modelId="{60F2F6A5-CC45-416D-81C9-AEBA135FE79A}" type="pres">
      <dgm:prSet presAssocID="{CC38DB5D-2274-40B9-B173-213F8A1999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5D65E6-2493-40DE-812F-0FDF23D874F2}" type="pres">
      <dgm:prSet presAssocID="{CC38DB5D-2274-40B9-B173-213F8A19990E}" presName="childText" presStyleLbl="revTx" presStyleIdx="0" presStyleCnt="2">
        <dgm:presLayoutVars>
          <dgm:bulletEnabled val="1"/>
        </dgm:presLayoutVars>
      </dgm:prSet>
      <dgm:spPr/>
    </dgm:pt>
    <dgm:pt modelId="{87F87367-3D7F-4131-94AB-51B3B5418C26}" type="pres">
      <dgm:prSet presAssocID="{CE0BDDC8-2259-476C-BCEA-B51FBD1938A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46AF2FD-B1E8-42F9-8CE7-188E8B76AD76}" type="pres">
      <dgm:prSet presAssocID="{CE0BDDC8-2259-476C-BCEA-B51FBD1938A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4AB1303-F110-4F04-BBFE-61CF8248AD80}" srcId="{CC38DB5D-2274-40B9-B173-213F8A19990E}" destId="{CCFE5B66-B558-4307-9D19-842B620A024E}" srcOrd="0" destOrd="0" parTransId="{E5D44088-09CF-4346-9F63-3920565D9DB3}" sibTransId="{96EE6808-F88A-456B-B9BA-0C609FCD11FA}"/>
    <dgm:cxn modelId="{4F3FCC14-DA0C-4B2D-93C5-B339627221AA}" type="presOf" srcId="{2B261C3C-2124-4E68-8C5A-0BD502040840}" destId="{0DABE25C-6982-47B8-AA43-F8392C467B0F}" srcOrd="0" destOrd="0" presId="urn:microsoft.com/office/officeart/2005/8/layout/vList2"/>
    <dgm:cxn modelId="{C4D61865-FBF0-4D0B-B1AB-59B37695DB68}" type="presOf" srcId="{CE0BDDC8-2259-476C-BCEA-B51FBD1938A5}" destId="{87F87367-3D7F-4131-94AB-51B3B5418C26}" srcOrd="0" destOrd="0" presId="urn:microsoft.com/office/officeart/2005/8/layout/vList2"/>
    <dgm:cxn modelId="{B823F670-6849-48ED-86ED-15CB634BD6F7}" srcId="{2B261C3C-2124-4E68-8C5A-0BD502040840}" destId="{CE0BDDC8-2259-476C-BCEA-B51FBD1938A5}" srcOrd="1" destOrd="0" parTransId="{81CE05BA-99D8-42AF-9C11-5DD10AB9E4B1}" sibTransId="{A3BFFD3F-528C-4FB0-BE54-EB89A78B27E0}"/>
    <dgm:cxn modelId="{0123FC85-1434-4EA9-B89C-5E5107D91F9A}" srcId="{CE0BDDC8-2259-476C-BCEA-B51FBD1938A5}" destId="{53B103F2-8B42-44E6-A081-06473968E48D}" srcOrd="1" destOrd="0" parTransId="{C33BB988-65DE-43D4-8606-17DB436C319E}" sibTransId="{788D19C5-46EC-416B-8328-995B8A638567}"/>
    <dgm:cxn modelId="{6ACEF2A5-8043-4BC0-9A65-EADB988AD2B2}" srcId="{CE0BDDC8-2259-476C-BCEA-B51FBD1938A5}" destId="{98F5C3C9-D043-4C14-9C5B-067E367E3CE0}" srcOrd="0" destOrd="0" parTransId="{E6578B4F-587A-4F90-84A8-9E2829B0DE41}" sibTransId="{B908BEBB-3C8D-4C36-8E31-3ADF2C5F85F1}"/>
    <dgm:cxn modelId="{E35009AA-4C81-496B-936A-EC6D96D3B324}" type="presOf" srcId="{CC38DB5D-2274-40B9-B173-213F8A19990E}" destId="{60F2F6A5-CC45-416D-81C9-AEBA135FE79A}" srcOrd="0" destOrd="0" presId="urn:microsoft.com/office/officeart/2005/8/layout/vList2"/>
    <dgm:cxn modelId="{1CE33FB6-BD59-45EA-B2AE-FE5A6CB3140F}" type="presOf" srcId="{98F5C3C9-D043-4C14-9C5B-067E367E3CE0}" destId="{346AF2FD-B1E8-42F9-8CE7-188E8B76AD76}" srcOrd="0" destOrd="0" presId="urn:microsoft.com/office/officeart/2005/8/layout/vList2"/>
    <dgm:cxn modelId="{764F16BA-4001-42FD-BF6A-52A3FB7E5FDE}" type="presOf" srcId="{3FBA8803-45A8-4469-A686-4EC2C907836F}" destId="{C95D65E6-2493-40DE-812F-0FDF23D874F2}" srcOrd="0" destOrd="1" presId="urn:microsoft.com/office/officeart/2005/8/layout/vList2"/>
    <dgm:cxn modelId="{12E57CBE-7BB3-434F-8475-DBC95FE2B78A}" type="presOf" srcId="{53B103F2-8B42-44E6-A081-06473968E48D}" destId="{346AF2FD-B1E8-42F9-8CE7-188E8B76AD76}" srcOrd="0" destOrd="1" presId="urn:microsoft.com/office/officeart/2005/8/layout/vList2"/>
    <dgm:cxn modelId="{285A12C7-5BE6-4E1E-87E7-B04E0FCDBA10}" srcId="{CC38DB5D-2274-40B9-B173-213F8A19990E}" destId="{3FBA8803-45A8-4469-A686-4EC2C907836F}" srcOrd="1" destOrd="0" parTransId="{ADEEB33D-F451-4465-AC0D-81F774220534}" sibTransId="{CB61A59C-A7FF-4B7E-8D63-DC771BE3A524}"/>
    <dgm:cxn modelId="{0CC6C8C9-5E0F-47F0-9DF6-DAC2C71CEC62}" type="presOf" srcId="{CCFE5B66-B558-4307-9D19-842B620A024E}" destId="{C95D65E6-2493-40DE-812F-0FDF23D874F2}" srcOrd="0" destOrd="0" presId="urn:microsoft.com/office/officeart/2005/8/layout/vList2"/>
    <dgm:cxn modelId="{A8C28BCB-C24C-4830-BBD9-E746BAC4789C}" srcId="{2B261C3C-2124-4E68-8C5A-0BD502040840}" destId="{CC38DB5D-2274-40B9-B173-213F8A19990E}" srcOrd="0" destOrd="0" parTransId="{F2FC8F5D-9986-4D9A-A71E-918B60352397}" sibTransId="{97C1EA67-3C4F-45C5-B912-D5A4229B26E8}"/>
    <dgm:cxn modelId="{C2B7C485-DACA-4203-826C-4A6ADFC901F9}" type="presParOf" srcId="{0DABE25C-6982-47B8-AA43-F8392C467B0F}" destId="{60F2F6A5-CC45-416D-81C9-AEBA135FE79A}" srcOrd="0" destOrd="0" presId="urn:microsoft.com/office/officeart/2005/8/layout/vList2"/>
    <dgm:cxn modelId="{00E37C42-E18A-4994-A126-405EB75DAF5D}" type="presParOf" srcId="{0DABE25C-6982-47B8-AA43-F8392C467B0F}" destId="{C95D65E6-2493-40DE-812F-0FDF23D874F2}" srcOrd="1" destOrd="0" presId="urn:microsoft.com/office/officeart/2005/8/layout/vList2"/>
    <dgm:cxn modelId="{9C1C531B-4A31-482B-A4AC-01E9E7D76B4E}" type="presParOf" srcId="{0DABE25C-6982-47B8-AA43-F8392C467B0F}" destId="{87F87367-3D7F-4131-94AB-51B3B5418C26}" srcOrd="2" destOrd="0" presId="urn:microsoft.com/office/officeart/2005/8/layout/vList2"/>
    <dgm:cxn modelId="{ECF0AEA2-D84F-4520-8846-B708877B9A42}" type="presParOf" srcId="{0DABE25C-6982-47B8-AA43-F8392C467B0F}" destId="{346AF2FD-B1E8-42F9-8CE7-188E8B76AD7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572D890-0A84-466B-B2E2-89DB690DFAF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905989E-437E-40F2-86D0-D404EB56BCC9}">
      <dgm:prSet/>
      <dgm:spPr/>
      <dgm:t>
        <a:bodyPr/>
        <a:lstStyle/>
        <a:p>
          <a:r>
            <a:rPr lang="en-PK" b="1" i="0" baseline="0"/>
            <a:t>IaaS</a:t>
          </a:r>
          <a:r>
            <a:rPr lang="en-PK" b="0" i="0" baseline="0"/>
            <a:t>:</a:t>
          </a:r>
          <a:endParaRPr lang="en-US"/>
        </a:p>
      </dgm:t>
    </dgm:pt>
    <dgm:pt modelId="{88CAEAD0-D39B-4B1F-8B0F-D5D5C567FE28}" type="parTrans" cxnId="{E7E167FB-1BE8-40B3-A14F-1B0A1F983388}">
      <dgm:prSet/>
      <dgm:spPr/>
      <dgm:t>
        <a:bodyPr/>
        <a:lstStyle/>
        <a:p>
          <a:endParaRPr lang="en-US"/>
        </a:p>
      </dgm:t>
    </dgm:pt>
    <dgm:pt modelId="{ADAD4966-E858-43D1-9479-744ACDC89FD5}" type="sibTrans" cxnId="{E7E167FB-1BE8-40B3-A14F-1B0A1F983388}">
      <dgm:prSet/>
      <dgm:spPr/>
      <dgm:t>
        <a:bodyPr/>
        <a:lstStyle/>
        <a:p>
          <a:endParaRPr lang="en-US"/>
        </a:p>
      </dgm:t>
    </dgm:pt>
    <dgm:pt modelId="{AF41827C-178B-4733-8C09-F3AF5702CBA4}">
      <dgm:prSet/>
      <dgm:spPr/>
      <dgm:t>
        <a:bodyPr/>
        <a:lstStyle/>
        <a:p>
          <a:r>
            <a:rPr lang="en-PK" b="1" i="0" baseline="0"/>
            <a:t>Google Compute Engine</a:t>
          </a:r>
          <a:r>
            <a:rPr lang="en-PK" b="0" i="0" baseline="0"/>
            <a:t>: Infrastructure for VMs.</a:t>
          </a:r>
          <a:endParaRPr lang="en-US"/>
        </a:p>
      </dgm:t>
    </dgm:pt>
    <dgm:pt modelId="{75254EE0-E77C-4606-9F16-FB8AEAB123F5}" type="parTrans" cxnId="{BB5D14B7-4232-46C0-B647-366514840AEC}">
      <dgm:prSet/>
      <dgm:spPr/>
      <dgm:t>
        <a:bodyPr/>
        <a:lstStyle/>
        <a:p>
          <a:endParaRPr lang="en-US"/>
        </a:p>
      </dgm:t>
    </dgm:pt>
    <dgm:pt modelId="{9B846A6B-2188-4357-A807-6B9DCB0911D1}" type="sibTrans" cxnId="{BB5D14B7-4232-46C0-B647-366514840AEC}">
      <dgm:prSet/>
      <dgm:spPr/>
      <dgm:t>
        <a:bodyPr/>
        <a:lstStyle/>
        <a:p>
          <a:endParaRPr lang="en-US"/>
        </a:p>
      </dgm:t>
    </dgm:pt>
    <dgm:pt modelId="{99FFF077-5A4E-433A-8411-C0A7540CC16A}">
      <dgm:prSet/>
      <dgm:spPr/>
      <dgm:t>
        <a:bodyPr/>
        <a:lstStyle/>
        <a:p>
          <a:r>
            <a:rPr lang="en-PK" b="1" i="0" baseline="0"/>
            <a:t>Google Cloud Storage</a:t>
          </a:r>
          <a:r>
            <a:rPr lang="en-PK" b="0" i="0" baseline="0"/>
            <a:t>: Scalable storage.</a:t>
          </a:r>
          <a:endParaRPr lang="en-US"/>
        </a:p>
      </dgm:t>
    </dgm:pt>
    <dgm:pt modelId="{9A5D5DDC-A9E7-4841-B79F-D77CE190FE67}" type="parTrans" cxnId="{A7603EE0-5894-490C-B446-316AC4A673E5}">
      <dgm:prSet/>
      <dgm:spPr/>
      <dgm:t>
        <a:bodyPr/>
        <a:lstStyle/>
        <a:p>
          <a:endParaRPr lang="en-US"/>
        </a:p>
      </dgm:t>
    </dgm:pt>
    <dgm:pt modelId="{05B88F7A-B395-4382-BAA3-78BD80617E9E}" type="sibTrans" cxnId="{A7603EE0-5894-490C-B446-316AC4A673E5}">
      <dgm:prSet/>
      <dgm:spPr/>
      <dgm:t>
        <a:bodyPr/>
        <a:lstStyle/>
        <a:p>
          <a:endParaRPr lang="en-US"/>
        </a:p>
      </dgm:t>
    </dgm:pt>
    <dgm:pt modelId="{768441F8-719C-4A8F-82D3-5740BE869452}">
      <dgm:prSet/>
      <dgm:spPr/>
      <dgm:t>
        <a:bodyPr/>
        <a:lstStyle/>
        <a:p>
          <a:r>
            <a:rPr lang="en-PK" b="1" i="0" baseline="0"/>
            <a:t>PaaS</a:t>
          </a:r>
          <a:r>
            <a:rPr lang="en-PK" b="0" i="0" baseline="0"/>
            <a:t>:</a:t>
          </a:r>
          <a:endParaRPr lang="en-US"/>
        </a:p>
      </dgm:t>
    </dgm:pt>
    <dgm:pt modelId="{15E7F3F1-8BE8-4CBC-A556-31BAFDC810A3}" type="parTrans" cxnId="{AB19B58A-B604-495C-B545-C3F7C72EFDF7}">
      <dgm:prSet/>
      <dgm:spPr/>
      <dgm:t>
        <a:bodyPr/>
        <a:lstStyle/>
        <a:p>
          <a:endParaRPr lang="en-US"/>
        </a:p>
      </dgm:t>
    </dgm:pt>
    <dgm:pt modelId="{973DCB19-56D5-4874-9925-37B59BE51E8B}" type="sibTrans" cxnId="{AB19B58A-B604-495C-B545-C3F7C72EFDF7}">
      <dgm:prSet/>
      <dgm:spPr/>
      <dgm:t>
        <a:bodyPr/>
        <a:lstStyle/>
        <a:p>
          <a:endParaRPr lang="en-US"/>
        </a:p>
      </dgm:t>
    </dgm:pt>
    <dgm:pt modelId="{23BDE09C-D60F-4A33-9D8B-6B8DF589EF27}">
      <dgm:prSet/>
      <dgm:spPr/>
      <dgm:t>
        <a:bodyPr/>
        <a:lstStyle/>
        <a:p>
          <a:r>
            <a:rPr lang="en-PK" b="1" i="0" baseline="0"/>
            <a:t>Google App Engine (GAE)</a:t>
          </a:r>
          <a:r>
            <a:rPr lang="en-PK" b="0" i="0" baseline="0"/>
            <a:t>: Platform for developers to build apps.</a:t>
          </a:r>
          <a:endParaRPr lang="en-US"/>
        </a:p>
      </dgm:t>
    </dgm:pt>
    <dgm:pt modelId="{AF84D32B-3399-4758-B415-EB5DD0DDDA7E}" type="parTrans" cxnId="{7C443936-1AEE-4E23-8D1E-885241C6E9E2}">
      <dgm:prSet/>
      <dgm:spPr/>
      <dgm:t>
        <a:bodyPr/>
        <a:lstStyle/>
        <a:p>
          <a:endParaRPr lang="en-US"/>
        </a:p>
      </dgm:t>
    </dgm:pt>
    <dgm:pt modelId="{A00E2012-D45A-4799-B5F5-43AF52C0D57B}" type="sibTrans" cxnId="{7C443936-1AEE-4E23-8D1E-885241C6E9E2}">
      <dgm:prSet/>
      <dgm:spPr/>
      <dgm:t>
        <a:bodyPr/>
        <a:lstStyle/>
        <a:p>
          <a:endParaRPr lang="en-US"/>
        </a:p>
      </dgm:t>
    </dgm:pt>
    <dgm:pt modelId="{1D6E1975-F624-411B-81A3-216AB78EF403}" type="pres">
      <dgm:prSet presAssocID="{3572D890-0A84-466B-B2E2-89DB690DFAF6}" presName="linear" presStyleCnt="0">
        <dgm:presLayoutVars>
          <dgm:dir/>
          <dgm:animLvl val="lvl"/>
          <dgm:resizeHandles val="exact"/>
        </dgm:presLayoutVars>
      </dgm:prSet>
      <dgm:spPr/>
    </dgm:pt>
    <dgm:pt modelId="{DA07100E-2006-49B9-849C-0B3053C0AB81}" type="pres">
      <dgm:prSet presAssocID="{0905989E-437E-40F2-86D0-D404EB56BCC9}" presName="parentLin" presStyleCnt="0"/>
      <dgm:spPr/>
    </dgm:pt>
    <dgm:pt modelId="{4244A29F-106E-4281-88BC-EE585377C102}" type="pres">
      <dgm:prSet presAssocID="{0905989E-437E-40F2-86D0-D404EB56BCC9}" presName="parentLeftMargin" presStyleLbl="node1" presStyleIdx="0" presStyleCnt="2"/>
      <dgm:spPr/>
    </dgm:pt>
    <dgm:pt modelId="{5250506D-6297-4EF1-A491-23D1E8ED61A8}" type="pres">
      <dgm:prSet presAssocID="{0905989E-437E-40F2-86D0-D404EB56BC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7EF1949-2DAF-4C21-8952-D7F4B2D19DDD}" type="pres">
      <dgm:prSet presAssocID="{0905989E-437E-40F2-86D0-D404EB56BCC9}" presName="negativeSpace" presStyleCnt="0"/>
      <dgm:spPr/>
    </dgm:pt>
    <dgm:pt modelId="{1E3C1430-894F-4AFB-BBBB-E6DC16CAC848}" type="pres">
      <dgm:prSet presAssocID="{0905989E-437E-40F2-86D0-D404EB56BCC9}" presName="childText" presStyleLbl="conFgAcc1" presStyleIdx="0" presStyleCnt="2">
        <dgm:presLayoutVars>
          <dgm:bulletEnabled val="1"/>
        </dgm:presLayoutVars>
      </dgm:prSet>
      <dgm:spPr/>
    </dgm:pt>
    <dgm:pt modelId="{0D5EA06A-4C60-4D35-A9FE-D3EAD86929A4}" type="pres">
      <dgm:prSet presAssocID="{ADAD4966-E858-43D1-9479-744ACDC89FD5}" presName="spaceBetweenRectangles" presStyleCnt="0"/>
      <dgm:spPr/>
    </dgm:pt>
    <dgm:pt modelId="{2857DCC9-C4D8-4CF2-BCE7-352E708F31AD}" type="pres">
      <dgm:prSet presAssocID="{768441F8-719C-4A8F-82D3-5740BE869452}" presName="parentLin" presStyleCnt="0"/>
      <dgm:spPr/>
    </dgm:pt>
    <dgm:pt modelId="{73E96938-392C-496F-B69E-4A3C73CE871E}" type="pres">
      <dgm:prSet presAssocID="{768441F8-719C-4A8F-82D3-5740BE869452}" presName="parentLeftMargin" presStyleLbl="node1" presStyleIdx="0" presStyleCnt="2"/>
      <dgm:spPr/>
    </dgm:pt>
    <dgm:pt modelId="{09088E44-016E-40CE-9345-A6F8A8126CE1}" type="pres">
      <dgm:prSet presAssocID="{768441F8-719C-4A8F-82D3-5740BE86945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2DC516-7979-4EBA-B71B-93E977D6A6F2}" type="pres">
      <dgm:prSet presAssocID="{768441F8-719C-4A8F-82D3-5740BE869452}" presName="negativeSpace" presStyleCnt="0"/>
      <dgm:spPr/>
    </dgm:pt>
    <dgm:pt modelId="{0962675E-0F11-4687-9DF3-D7A4A72C21EC}" type="pres">
      <dgm:prSet presAssocID="{768441F8-719C-4A8F-82D3-5740BE86945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3E91E25-CC77-4AF7-8EAB-005DF1753A99}" type="presOf" srcId="{23BDE09C-D60F-4A33-9D8B-6B8DF589EF27}" destId="{0962675E-0F11-4687-9DF3-D7A4A72C21EC}" srcOrd="0" destOrd="0" presId="urn:microsoft.com/office/officeart/2005/8/layout/list1"/>
    <dgm:cxn modelId="{F7817A34-D1B8-4295-A79E-34845EF4B1E7}" type="presOf" srcId="{768441F8-719C-4A8F-82D3-5740BE869452}" destId="{09088E44-016E-40CE-9345-A6F8A8126CE1}" srcOrd="1" destOrd="0" presId="urn:microsoft.com/office/officeart/2005/8/layout/list1"/>
    <dgm:cxn modelId="{7C443936-1AEE-4E23-8D1E-885241C6E9E2}" srcId="{768441F8-719C-4A8F-82D3-5740BE869452}" destId="{23BDE09C-D60F-4A33-9D8B-6B8DF589EF27}" srcOrd="0" destOrd="0" parTransId="{AF84D32B-3399-4758-B415-EB5DD0DDDA7E}" sibTransId="{A00E2012-D45A-4799-B5F5-43AF52C0D57B}"/>
    <dgm:cxn modelId="{B2775052-E738-4364-AD09-9ECF554A9845}" type="presOf" srcId="{0905989E-437E-40F2-86D0-D404EB56BCC9}" destId="{5250506D-6297-4EF1-A491-23D1E8ED61A8}" srcOrd="1" destOrd="0" presId="urn:microsoft.com/office/officeart/2005/8/layout/list1"/>
    <dgm:cxn modelId="{5CC02E54-4C7E-4A1F-89CC-E0671C4B7B86}" type="presOf" srcId="{0905989E-437E-40F2-86D0-D404EB56BCC9}" destId="{4244A29F-106E-4281-88BC-EE585377C102}" srcOrd="0" destOrd="0" presId="urn:microsoft.com/office/officeart/2005/8/layout/list1"/>
    <dgm:cxn modelId="{AB19B58A-B604-495C-B545-C3F7C72EFDF7}" srcId="{3572D890-0A84-466B-B2E2-89DB690DFAF6}" destId="{768441F8-719C-4A8F-82D3-5740BE869452}" srcOrd="1" destOrd="0" parTransId="{15E7F3F1-8BE8-4CBC-A556-31BAFDC810A3}" sibTransId="{973DCB19-56D5-4874-9925-37B59BE51E8B}"/>
    <dgm:cxn modelId="{E0A4A797-0D26-45FA-8C8C-17B4AF23F4FD}" type="presOf" srcId="{768441F8-719C-4A8F-82D3-5740BE869452}" destId="{73E96938-392C-496F-B69E-4A3C73CE871E}" srcOrd="0" destOrd="0" presId="urn:microsoft.com/office/officeart/2005/8/layout/list1"/>
    <dgm:cxn modelId="{8223BAAC-0D37-441A-8AE5-8ABF33C17288}" type="presOf" srcId="{AF41827C-178B-4733-8C09-F3AF5702CBA4}" destId="{1E3C1430-894F-4AFB-BBBB-E6DC16CAC848}" srcOrd="0" destOrd="0" presId="urn:microsoft.com/office/officeart/2005/8/layout/list1"/>
    <dgm:cxn modelId="{BB5D14B7-4232-46C0-B647-366514840AEC}" srcId="{0905989E-437E-40F2-86D0-D404EB56BCC9}" destId="{AF41827C-178B-4733-8C09-F3AF5702CBA4}" srcOrd="0" destOrd="0" parTransId="{75254EE0-E77C-4606-9F16-FB8AEAB123F5}" sibTransId="{9B846A6B-2188-4357-A807-6B9DCB0911D1}"/>
    <dgm:cxn modelId="{E0B22BBA-AD2C-4CDF-BC8A-044B4F3371BC}" type="presOf" srcId="{3572D890-0A84-466B-B2E2-89DB690DFAF6}" destId="{1D6E1975-F624-411B-81A3-216AB78EF403}" srcOrd="0" destOrd="0" presId="urn:microsoft.com/office/officeart/2005/8/layout/list1"/>
    <dgm:cxn modelId="{BB04FBCA-EA41-48A6-8C84-E1C6A943D8CB}" type="presOf" srcId="{99FFF077-5A4E-433A-8411-C0A7540CC16A}" destId="{1E3C1430-894F-4AFB-BBBB-E6DC16CAC848}" srcOrd="0" destOrd="1" presId="urn:microsoft.com/office/officeart/2005/8/layout/list1"/>
    <dgm:cxn modelId="{A7603EE0-5894-490C-B446-316AC4A673E5}" srcId="{0905989E-437E-40F2-86D0-D404EB56BCC9}" destId="{99FFF077-5A4E-433A-8411-C0A7540CC16A}" srcOrd="1" destOrd="0" parTransId="{9A5D5DDC-A9E7-4841-B79F-D77CE190FE67}" sibTransId="{05B88F7A-B395-4382-BAA3-78BD80617E9E}"/>
    <dgm:cxn modelId="{E7E167FB-1BE8-40B3-A14F-1B0A1F983388}" srcId="{3572D890-0A84-466B-B2E2-89DB690DFAF6}" destId="{0905989E-437E-40F2-86D0-D404EB56BCC9}" srcOrd="0" destOrd="0" parTransId="{88CAEAD0-D39B-4B1F-8B0F-D5D5C567FE28}" sibTransId="{ADAD4966-E858-43D1-9479-744ACDC89FD5}"/>
    <dgm:cxn modelId="{12FF72D4-B8DF-45A1-83D1-41CFB574671B}" type="presParOf" srcId="{1D6E1975-F624-411B-81A3-216AB78EF403}" destId="{DA07100E-2006-49B9-849C-0B3053C0AB81}" srcOrd="0" destOrd="0" presId="urn:microsoft.com/office/officeart/2005/8/layout/list1"/>
    <dgm:cxn modelId="{61737EF8-B2C0-4014-B259-49761C5015A9}" type="presParOf" srcId="{DA07100E-2006-49B9-849C-0B3053C0AB81}" destId="{4244A29F-106E-4281-88BC-EE585377C102}" srcOrd="0" destOrd="0" presId="urn:microsoft.com/office/officeart/2005/8/layout/list1"/>
    <dgm:cxn modelId="{C8D82695-ADC7-4751-B954-CB3494ECEDEC}" type="presParOf" srcId="{DA07100E-2006-49B9-849C-0B3053C0AB81}" destId="{5250506D-6297-4EF1-A491-23D1E8ED61A8}" srcOrd="1" destOrd="0" presId="urn:microsoft.com/office/officeart/2005/8/layout/list1"/>
    <dgm:cxn modelId="{9A9C6C60-534A-46B3-AD93-79CFFC4DF74B}" type="presParOf" srcId="{1D6E1975-F624-411B-81A3-216AB78EF403}" destId="{C7EF1949-2DAF-4C21-8952-D7F4B2D19DDD}" srcOrd="1" destOrd="0" presId="urn:microsoft.com/office/officeart/2005/8/layout/list1"/>
    <dgm:cxn modelId="{90F41AE9-0049-482D-9ED4-8B3F6546DA4D}" type="presParOf" srcId="{1D6E1975-F624-411B-81A3-216AB78EF403}" destId="{1E3C1430-894F-4AFB-BBBB-E6DC16CAC848}" srcOrd="2" destOrd="0" presId="urn:microsoft.com/office/officeart/2005/8/layout/list1"/>
    <dgm:cxn modelId="{F5B29B48-E727-457F-98C1-86AA182EDB77}" type="presParOf" srcId="{1D6E1975-F624-411B-81A3-216AB78EF403}" destId="{0D5EA06A-4C60-4D35-A9FE-D3EAD86929A4}" srcOrd="3" destOrd="0" presId="urn:microsoft.com/office/officeart/2005/8/layout/list1"/>
    <dgm:cxn modelId="{6601483F-5D74-4678-9F11-EA072A339031}" type="presParOf" srcId="{1D6E1975-F624-411B-81A3-216AB78EF403}" destId="{2857DCC9-C4D8-4CF2-BCE7-352E708F31AD}" srcOrd="4" destOrd="0" presId="urn:microsoft.com/office/officeart/2005/8/layout/list1"/>
    <dgm:cxn modelId="{7DB55B87-4952-4692-8554-28674016850B}" type="presParOf" srcId="{2857DCC9-C4D8-4CF2-BCE7-352E708F31AD}" destId="{73E96938-392C-496F-B69E-4A3C73CE871E}" srcOrd="0" destOrd="0" presId="urn:microsoft.com/office/officeart/2005/8/layout/list1"/>
    <dgm:cxn modelId="{C18FCFBB-6258-4B36-A670-CB6A50031B19}" type="presParOf" srcId="{2857DCC9-C4D8-4CF2-BCE7-352E708F31AD}" destId="{09088E44-016E-40CE-9345-A6F8A8126CE1}" srcOrd="1" destOrd="0" presId="urn:microsoft.com/office/officeart/2005/8/layout/list1"/>
    <dgm:cxn modelId="{6CBAEEB9-CFFD-4A6B-9EE0-F7186C6E0F19}" type="presParOf" srcId="{1D6E1975-F624-411B-81A3-216AB78EF403}" destId="{542DC516-7979-4EBA-B71B-93E977D6A6F2}" srcOrd="5" destOrd="0" presId="urn:microsoft.com/office/officeart/2005/8/layout/list1"/>
    <dgm:cxn modelId="{431AA536-1EC4-44E4-9A52-0DD5FEF00D34}" type="presParOf" srcId="{1D6E1975-F624-411B-81A3-216AB78EF403}" destId="{0962675E-0F11-4687-9DF3-D7A4A72C21E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E519B0E-D1CD-4C2E-8E43-41364908583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EA0B27-DC44-4578-AF7B-4529725AA8BC}">
      <dgm:prSet/>
      <dgm:spPr/>
      <dgm:t>
        <a:bodyPr/>
        <a:lstStyle/>
        <a:p>
          <a:pPr>
            <a:defRPr b="1"/>
          </a:pPr>
          <a:r>
            <a:rPr lang="en-PK" b="1" i="0" baseline="0"/>
            <a:t>Popular SaaS Services</a:t>
          </a:r>
          <a:r>
            <a:rPr lang="en-PK" b="0" i="0" baseline="0"/>
            <a:t>:</a:t>
          </a:r>
          <a:endParaRPr lang="en-US"/>
        </a:p>
      </dgm:t>
    </dgm:pt>
    <dgm:pt modelId="{0D4C2065-D3C5-41CA-B976-AEBBCDDFB60C}" type="parTrans" cxnId="{366F358F-72AF-42D8-B1F4-3E24201672D3}">
      <dgm:prSet/>
      <dgm:spPr/>
      <dgm:t>
        <a:bodyPr/>
        <a:lstStyle/>
        <a:p>
          <a:endParaRPr lang="en-US"/>
        </a:p>
      </dgm:t>
    </dgm:pt>
    <dgm:pt modelId="{90B3B9F5-D466-4860-BC06-ED506BD8CFF1}" type="sibTrans" cxnId="{366F358F-72AF-42D8-B1F4-3E24201672D3}">
      <dgm:prSet/>
      <dgm:spPr/>
      <dgm:t>
        <a:bodyPr/>
        <a:lstStyle/>
        <a:p>
          <a:endParaRPr lang="en-US"/>
        </a:p>
      </dgm:t>
    </dgm:pt>
    <dgm:pt modelId="{1BFA1483-E813-4B39-AB03-C6AEF6A108DB}">
      <dgm:prSet/>
      <dgm:spPr/>
      <dgm:t>
        <a:bodyPr/>
        <a:lstStyle/>
        <a:p>
          <a:r>
            <a:rPr lang="en-PK" b="1" i="0" baseline="0"/>
            <a:t>Google Docs</a:t>
          </a:r>
          <a:r>
            <a:rPr lang="en-PK" b="0" i="0" baseline="0"/>
            <a:t>: Word processing.</a:t>
          </a:r>
          <a:endParaRPr lang="en-US"/>
        </a:p>
      </dgm:t>
    </dgm:pt>
    <dgm:pt modelId="{50D75EF6-FFB9-410D-8CC3-988B23F04230}" type="parTrans" cxnId="{7442F2BA-52A4-4BFA-B1C5-8752DC7DFA76}">
      <dgm:prSet/>
      <dgm:spPr/>
      <dgm:t>
        <a:bodyPr/>
        <a:lstStyle/>
        <a:p>
          <a:endParaRPr lang="en-US"/>
        </a:p>
      </dgm:t>
    </dgm:pt>
    <dgm:pt modelId="{71EFAE01-7DE5-463E-AF0F-A0C55F9AE7BF}" type="sibTrans" cxnId="{7442F2BA-52A4-4BFA-B1C5-8752DC7DFA76}">
      <dgm:prSet/>
      <dgm:spPr/>
      <dgm:t>
        <a:bodyPr/>
        <a:lstStyle/>
        <a:p>
          <a:endParaRPr lang="en-US"/>
        </a:p>
      </dgm:t>
    </dgm:pt>
    <dgm:pt modelId="{A92FFFB0-109A-4BED-ABB3-EC105E857DBC}">
      <dgm:prSet/>
      <dgm:spPr/>
      <dgm:t>
        <a:bodyPr/>
        <a:lstStyle/>
        <a:p>
          <a:r>
            <a:rPr lang="en-PK" b="1" i="0" baseline="0"/>
            <a:t>Gmail</a:t>
          </a:r>
          <a:r>
            <a:rPr lang="en-PK" b="0" i="0" baseline="0"/>
            <a:t>: Email service.</a:t>
          </a:r>
          <a:endParaRPr lang="en-US"/>
        </a:p>
      </dgm:t>
    </dgm:pt>
    <dgm:pt modelId="{99AC476F-08AC-436E-BF88-8C0F3E73E637}" type="parTrans" cxnId="{28526C40-ABDE-45F3-BFAD-047AE2205DDF}">
      <dgm:prSet/>
      <dgm:spPr/>
      <dgm:t>
        <a:bodyPr/>
        <a:lstStyle/>
        <a:p>
          <a:endParaRPr lang="en-US"/>
        </a:p>
      </dgm:t>
    </dgm:pt>
    <dgm:pt modelId="{4B25E08A-F009-4759-AB9F-4F000E826378}" type="sibTrans" cxnId="{28526C40-ABDE-45F3-BFAD-047AE2205DDF}">
      <dgm:prSet/>
      <dgm:spPr/>
      <dgm:t>
        <a:bodyPr/>
        <a:lstStyle/>
        <a:p>
          <a:endParaRPr lang="en-US"/>
        </a:p>
      </dgm:t>
    </dgm:pt>
    <dgm:pt modelId="{5BD9F3A6-B335-4834-AE88-57EFBD82D87E}">
      <dgm:prSet/>
      <dgm:spPr/>
      <dgm:t>
        <a:bodyPr/>
        <a:lstStyle/>
        <a:p>
          <a:r>
            <a:rPr lang="en-PK" b="1" i="0" baseline="0"/>
            <a:t>Google Calendar</a:t>
          </a:r>
          <a:r>
            <a:rPr lang="en-PK" b="0" i="0" baseline="0"/>
            <a:t>: Scheduling service.</a:t>
          </a:r>
          <a:endParaRPr lang="en-US"/>
        </a:p>
      </dgm:t>
    </dgm:pt>
    <dgm:pt modelId="{68B89131-CB30-47F6-BD21-4FCD0B3ED1B7}" type="parTrans" cxnId="{9D924966-F107-4870-AA3D-9BB05260A6FC}">
      <dgm:prSet/>
      <dgm:spPr/>
      <dgm:t>
        <a:bodyPr/>
        <a:lstStyle/>
        <a:p>
          <a:endParaRPr lang="en-US"/>
        </a:p>
      </dgm:t>
    </dgm:pt>
    <dgm:pt modelId="{B0A2580A-57B9-4CD7-A3F8-EFEF5F654C7C}" type="sibTrans" cxnId="{9D924966-F107-4870-AA3D-9BB05260A6FC}">
      <dgm:prSet/>
      <dgm:spPr/>
      <dgm:t>
        <a:bodyPr/>
        <a:lstStyle/>
        <a:p>
          <a:endParaRPr lang="en-US"/>
        </a:p>
      </dgm:t>
    </dgm:pt>
    <dgm:pt modelId="{5F6D7C73-8C1C-4628-89B0-7F7ED3A80D52}">
      <dgm:prSet/>
      <dgm:spPr/>
      <dgm:t>
        <a:bodyPr/>
        <a:lstStyle/>
        <a:p>
          <a:pPr>
            <a:defRPr b="1"/>
          </a:pPr>
          <a:r>
            <a:rPr lang="en-PK" b="0" i="0" baseline="0"/>
            <a:t>Offered under </a:t>
          </a:r>
          <a:r>
            <a:rPr lang="en-PK" b="1" i="0" baseline="0"/>
            <a:t>G Suite</a:t>
          </a:r>
          <a:r>
            <a:rPr lang="en-PK" b="0" i="0" baseline="0"/>
            <a:t> (now Google Workspace). </a:t>
          </a:r>
          <a:endParaRPr lang="en-US"/>
        </a:p>
      </dgm:t>
    </dgm:pt>
    <dgm:pt modelId="{1309024B-018C-46BD-B301-BD9D855B8DDC}" type="parTrans" cxnId="{BBFA7712-DAFF-4544-971E-AD6D9BC30BA6}">
      <dgm:prSet/>
      <dgm:spPr/>
      <dgm:t>
        <a:bodyPr/>
        <a:lstStyle/>
        <a:p>
          <a:endParaRPr lang="en-US"/>
        </a:p>
      </dgm:t>
    </dgm:pt>
    <dgm:pt modelId="{E8A4BCCA-5EE6-475E-AE2A-59471898EB9B}" type="sibTrans" cxnId="{BBFA7712-DAFF-4544-971E-AD6D9BC30BA6}">
      <dgm:prSet/>
      <dgm:spPr/>
      <dgm:t>
        <a:bodyPr/>
        <a:lstStyle/>
        <a:p>
          <a:endParaRPr lang="en-US"/>
        </a:p>
      </dgm:t>
    </dgm:pt>
    <dgm:pt modelId="{ABF1A791-2E9C-48CC-BAD6-DE4F882ED686}" type="pres">
      <dgm:prSet presAssocID="{5E519B0E-D1CD-4C2E-8E43-413649085832}" presName="root" presStyleCnt="0">
        <dgm:presLayoutVars>
          <dgm:dir/>
          <dgm:resizeHandles val="exact"/>
        </dgm:presLayoutVars>
      </dgm:prSet>
      <dgm:spPr/>
    </dgm:pt>
    <dgm:pt modelId="{77921624-E28B-4614-8437-AD8A17A8AC70}" type="pres">
      <dgm:prSet presAssocID="{45EA0B27-DC44-4578-AF7B-4529725AA8BC}" presName="compNode" presStyleCnt="0"/>
      <dgm:spPr/>
    </dgm:pt>
    <dgm:pt modelId="{E2EC06B1-9561-410F-94F3-091E57FB6ABE}" type="pres">
      <dgm:prSet presAssocID="{45EA0B27-DC44-4578-AF7B-4529725AA8B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7A679D8D-22B4-4A47-A637-E1BA54D0101D}" type="pres">
      <dgm:prSet presAssocID="{45EA0B27-DC44-4578-AF7B-4529725AA8BC}" presName="iconSpace" presStyleCnt="0"/>
      <dgm:spPr/>
    </dgm:pt>
    <dgm:pt modelId="{9FDB0C29-5CF4-4D89-9C85-890D462BD1A5}" type="pres">
      <dgm:prSet presAssocID="{45EA0B27-DC44-4578-AF7B-4529725AA8BC}" presName="parTx" presStyleLbl="revTx" presStyleIdx="0" presStyleCnt="4">
        <dgm:presLayoutVars>
          <dgm:chMax val="0"/>
          <dgm:chPref val="0"/>
        </dgm:presLayoutVars>
      </dgm:prSet>
      <dgm:spPr/>
    </dgm:pt>
    <dgm:pt modelId="{4CFE79D7-DC92-43F0-A593-29159B134833}" type="pres">
      <dgm:prSet presAssocID="{45EA0B27-DC44-4578-AF7B-4529725AA8BC}" presName="txSpace" presStyleCnt="0"/>
      <dgm:spPr/>
    </dgm:pt>
    <dgm:pt modelId="{90BE9750-D795-480C-9C71-F9C80067480F}" type="pres">
      <dgm:prSet presAssocID="{45EA0B27-DC44-4578-AF7B-4529725AA8BC}" presName="desTx" presStyleLbl="revTx" presStyleIdx="1" presStyleCnt="4">
        <dgm:presLayoutVars/>
      </dgm:prSet>
      <dgm:spPr/>
    </dgm:pt>
    <dgm:pt modelId="{54B70629-6EB4-4330-A9AD-CF98D78A9F8A}" type="pres">
      <dgm:prSet presAssocID="{90B3B9F5-D466-4860-BC06-ED506BD8CFF1}" presName="sibTrans" presStyleCnt="0"/>
      <dgm:spPr/>
    </dgm:pt>
    <dgm:pt modelId="{48434DD2-2D61-4DC3-97DB-A97494B4F153}" type="pres">
      <dgm:prSet presAssocID="{5F6D7C73-8C1C-4628-89B0-7F7ED3A80D52}" presName="compNode" presStyleCnt="0"/>
      <dgm:spPr/>
    </dgm:pt>
    <dgm:pt modelId="{84AB8D1B-A7B8-4184-8781-9DE2610F17BD}" type="pres">
      <dgm:prSet presAssocID="{5F6D7C73-8C1C-4628-89B0-7F7ED3A80D5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EAF893F-628A-4D18-B598-442C94C279DD}" type="pres">
      <dgm:prSet presAssocID="{5F6D7C73-8C1C-4628-89B0-7F7ED3A80D52}" presName="iconSpace" presStyleCnt="0"/>
      <dgm:spPr/>
    </dgm:pt>
    <dgm:pt modelId="{C3E6497D-2159-41B1-866A-B245AC149D1A}" type="pres">
      <dgm:prSet presAssocID="{5F6D7C73-8C1C-4628-89B0-7F7ED3A80D52}" presName="parTx" presStyleLbl="revTx" presStyleIdx="2" presStyleCnt="4">
        <dgm:presLayoutVars>
          <dgm:chMax val="0"/>
          <dgm:chPref val="0"/>
        </dgm:presLayoutVars>
      </dgm:prSet>
      <dgm:spPr/>
    </dgm:pt>
    <dgm:pt modelId="{43B31146-4173-4D43-BAD3-F5A345B227D5}" type="pres">
      <dgm:prSet presAssocID="{5F6D7C73-8C1C-4628-89B0-7F7ED3A80D52}" presName="txSpace" presStyleCnt="0"/>
      <dgm:spPr/>
    </dgm:pt>
    <dgm:pt modelId="{1E94F339-C280-4354-ABDD-C6F72AA74EDC}" type="pres">
      <dgm:prSet presAssocID="{5F6D7C73-8C1C-4628-89B0-7F7ED3A80D52}" presName="desTx" presStyleLbl="revTx" presStyleIdx="3" presStyleCnt="4">
        <dgm:presLayoutVars/>
      </dgm:prSet>
      <dgm:spPr/>
    </dgm:pt>
  </dgm:ptLst>
  <dgm:cxnLst>
    <dgm:cxn modelId="{BBFA7712-DAFF-4544-971E-AD6D9BC30BA6}" srcId="{5E519B0E-D1CD-4C2E-8E43-413649085832}" destId="{5F6D7C73-8C1C-4628-89B0-7F7ED3A80D52}" srcOrd="1" destOrd="0" parTransId="{1309024B-018C-46BD-B301-BD9D855B8DDC}" sibTransId="{E8A4BCCA-5EE6-475E-AE2A-59471898EB9B}"/>
    <dgm:cxn modelId="{28526C40-ABDE-45F3-BFAD-047AE2205DDF}" srcId="{45EA0B27-DC44-4578-AF7B-4529725AA8BC}" destId="{A92FFFB0-109A-4BED-ABB3-EC105E857DBC}" srcOrd="1" destOrd="0" parTransId="{99AC476F-08AC-436E-BF88-8C0F3E73E637}" sibTransId="{4B25E08A-F009-4759-AB9F-4F000E826378}"/>
    <dgm:cxn modelId="{9D924966-F107-4870-AA3D-9BB05260A6FC}" srcId="{45EA0B27-DC44-4578-AF7B-4529725AA8BC}" destId="{5BD9F3A6-B335-4834-AE88-57EFBD82D87E}" srcOrd="2" destOrd="0" parTransId="{68B89131-CB30-47F6-BD21-4FCD0B3ED1B7}" sibTransId="{B0A2580A-57B9-4CD7-A3F8-EFEF5F654C7C}"/>
    <dgm:cxn modelId="{C089D171-21B3-4B29-B04B-924D30427762}" type="presOf" srcId="{5E519B0E-D1CD-4C2E-8E43-413649085832}" destId="{ABF1A791-2E9C-48CC-BAD6-DE4F882ED686}" srcOrd="0" destOrd="0" presId="urn:microsoft.com/office/officeart/2018/5/layout/CenteredIconLabelDescriptionList"/>
    <dgm:cxn modelId="{46937E7C-8EFA-4556-8351-D0995DC01A08}" type="presOf" srcId="{1BFA1483-E813-4B39-AB03-C6AEF6A108DB}" destId="{90BE9750-D795-480C-9C71-F9C80067480F}" srcOrd="0" destOrd="0" presId="urn:microsoft.com/office/officeart/2018/5/layout/CenteredIconLabelDescriptionList"/>
    <dgm:cxn modelId="{366F358F-72AF-42D8-B1F4-3E24201672D3}" srcId="{5E519B0E-D1CD-4C2E-8E43-413649085832}" destId="{45EA0B27-DC44-4578-AF7B-4529725AA8BC}" srcOrd="0" destOrd="0" parTransId="{0D4C2065-D3C5-41CA-B976-AEBBCDDFB60C}" sibTransId="{90B3B9F5-D466-4860-BC06-ED506BD8CFF1}"/>
    <dgm:cxn modelId="{471C4AA7-56FD-45EC-B1AD-ADBF27368001}" type="presOf" srcId="{5F6D7C73-8C1C-4628-89B0-7F7ED3A80D52}" destId="{C3E6497D-2159-41B1-866A-B245AC149D1A}" srcOrd="0" destOrd="0" presId="urn:microsoft.com/office/officeart/2018/5/layout/CenteredIconLabelDescriptionList"/>
    <dgm:cxn modelId="{3616EAAE-24E4-49C2-8BB5-6DEE02B33180}" type="presOf" srcId="{45EA0B27-DC44-4578-AF7B-4529725AA8BC}" destId="{9FDB0C29-5CF4-4D89-9C85-890D462BD1A5}" srcOrd="0" destOrd="0" presId="urn:microsoft.com/office/officeart/2018/5/layout/CenteredIconLabelDescriptionList"/>
    <dgm:cxn modelId="{7442F2BA-52A4-4BFA-B1C5-8752DC7DFA76}" srcId="{45EA0B27-DC44-4578-AF7B-4529725AA8BC}" destId="{1BFA1483-E813-4B39-AB03-C6AEF6A108DB}" srcOrd="0" destOrd="0" parTransId="{50D75EF6-FFB9-410D-8CC3-988B23F04230}" sibTransId="{71EFAE01-7DE5-463E-AF0F-A0C55F9AE7BF}"/>
    <dgm:cxn modelId="{3A881ABB-16A4-4610-B118-C0F1AAD65408}" type="presOf" srcId="{A92FFFB0-109A-4BED-ABB3-EC105E857DBC}" destId="{90BE9750-D795-480C-9C71-F9C80067480F}" srcOrd="0" destOrd="1" presId="urn:microsoft.com/office/officeart/2018/5/layout/CenteredIconLabelDescriptionList"/>
    <dgm:cxn modelId="{287565DE-8AA7-436B-804C-5611EB86420E}" type="presOf" srcId="{5BD9F3A6-B335-4834-AE88-57EFBD82D87E}" destId="{90BE9750-D795-480C-9C71-F9C80067480F}" srcOrd="0" destOrd="2" presId="urn:microsoft.com/office/officeart/2018/5/layout/CenteredIconLabelDescriptionList"/>
    <dgm:cxn modelId="{95705B1B-23A9-474B-BEAE-FCC241A2D5E8}" type="presParOf" srcId="{ABF1A791-2E9C-48CC-BAD6-DE4F882ED686}" destId="{77921624-E28B-4614-8437-AD8A17A8AC70}" srcOrd="0" destOrd="0" presId="urn:microsoft.com/office/officeart/2018/5/layout/CenteredIconLabelDescriptionList"/>
    <dgm:cxn modelId="{1EC62545-68F3-49B6-BA64-B5251A8329C3}" type="presParOf" srcId="{77921624-E28B-4614-8437-AD8A17A8AC70}" destId="{E2EC06B1-9561-410F-94F3-091E57FB6ABE}" srcOrd="0" destOrd="0" presId="urn:microsoft.com/office/officeart/2018/5/layout/CenteredIconLabelDescriptionList"/>
    <dgm:cxn modelId="{6E99403D-8EE0-4B01-8790-C7E6D96CD8A7}" type="presParOf" srcId="{77921624-E28B-4614-8437-AD8A17A8AC70}" destId="{7A679D8D-22B4-4A47-A637-E1BA54D0101D}" srcOrd="1" destOrd="0" presId="urn:microsoft.com/office/officeart/2018/5/layout/CenteredIconLabelDescriptionList"/>
    <dgm:cxn modelId="{5F03936E-B3A6-47AA-A70E-A81D9C2B36AF}" type="presParOf" srcId="{77921624-E28B-4614-8437-AD8A17A8AC70}" destId="{9FDB0C29-5CF4-4D89-9C85-890D462BD1A5}" srcOrd="2" destOrd="0" presId="urn:microsoft.com/office/officeart/2018/5/layout/CenteredIconLabelDescriptionList"/>
    <dgm:cxn modelId="{50AB3C2D-72D3-471C-A7E7-CCB0B8F5E2B5}" type="presParOf" srcId="{77921624-E28B-4614-8437-AD8A17A8AC70}" destId="{4CFE79D7-DC92-43F0-A593-29159B134833}" srcOrd="3" destOrd="0" presId="urn:microsoft.com/office/officeart/2018/5/layout/CenteredIconLabelDescriptionList"/>
    <dgm:cxn modelId="{63BA21F0-8B62-4A83-83AB-74D37FED15B4}" type="presParOf" srcId="{77921624-E28B-4614-8437-AD8A17A8AC70}" destId="{90BE9750-D795-480C-9C71-F9C80067480F}" srcOrd="4" destOrd="0" presId="urn:microsoft.com/office/officeart/2018/5/layout/CenteredIconLabelDescriptionList"/>
    <dgm:cxn modelId="{7EBBA460-F44A-4AC5-8DD9-AAFA35F2EDA6}" type="presParOf" srcId="{ABF1A791-2E9C-48CC-BAD6-DE4F882ED686}" destId="{54B70629-6EB4-4330-A9AD-CF98D78A9F8A}" srcOrd="1" destOrd="0" presId="urn:microsoft.com/office/officeart/2018/5/layout/CenteredIconLabelDescriptionList"/>
    <dgm:cxn modelId="{45E98FA2-5ECB-4972-9FE4-D9B296A7ABDE}" type="presParOf" srcId="{ABF1A791-2E9C-48CC-BAD6-DE4F882ED686}" destId="{48434DD2-2D61-4DC3-97DB-A97494B4F153}" srcOrd="2" destOrd="0" presId="urn:microsoft.com/office/officeart/2018/5/layout/CenteredIconLabelDescriptionList"/>
    <dgm:cxn modelId="{42A939A3-C939-44DE-9664-FC011756F732}" type="presParOf" srcId="{48434DD2-2D61-4DC3-97DB-A97494B4F153}" destId="{84AB8D1B-A7B8-4184-8781-9DE2610F17BD}" srcOrd="0" destOrd="0" presId="urn:microsoft.com/office/officeart/2018/5/layout/CenteredIconLabelDescriptionList"/>
    <dgm:cxn modelId="{950CB48B-23FA-444A-9D1C-61610D37AC3E}" type="presParOf" srcId="{48434DD2-2D61-4DC3-97DB-A97494B4F153}" destId="{1EAF893F-628A-4D18-B598-442C94C279DD}" srcOrd="1" destOrd="0" presId="urn:microsoft.com/office/officeart/2018/5/layout/CenteredIconLabelDescriptionList"/>
    <dgm:cxn modelId="{8792ECCA-AC57-4E21-8101-AB308C7D3DEE}" type="presParOf" srcId="{48434DD2-2D61-4DC3-97DB-A97494B4F153}" destId="{C3E6497D-2159-41B1-866A-B245AC149D1A}" srcOrd="2" destOrd="0" presId="urn:microsoft.com/office/officeart/2018/5/layout/CenteredIconLabelDescriptionList"/>
    <dgm:cxn modelId="{9B7B4268-88C4-408A-9918-203476E6938C}" type="presParOf" srcId="{48434DD2-2D61-4DC3-97DB-A97494B4F153}" destId="{43B31146-4173-4D43-BAD3-F5A345B227D5}" srcOrd="3" destOrd="0" presId="urn:microsoft.com/office/officeart/2018/5/layout/CenteredIconLabelDescriptionList"/>
    <dgm:cxn modelId="{886EC9B3-7F26-418B-A64F-FC78E7FFEC5C}" type="presParOf" srcId="{48434DD2-2D61-4DC3-97DB-A97494B4F153}" destId="{1E94F339-C280-4354-ABDD-C6F72AA74ED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6842542-F19A-4B6E-A5B1-3D7ECA9361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E045247-62A4-455E-A9B6-BC4A19C2DE52}">
      <dgm:prSet/>
      <dgm:spPr/>
      <dgm:t>
        <a:bodyPr/>
        <a:lstStyle/>
        <a:p>
          <a:r>
            <a:rPr lang="en-PK" b="1" i="0" baseline="0"/>
            <a:t>AWS</a:t>
          </a:r>
          <a:r>
            <a:rPr lang="en-PK" b="0" i="0" baseline="0"/>
            <a:t>:</a:t>
          </a:r>
          <a:endParaRPr lang="en-US"/>
        </a:p>
      </dgm:t>
    </dgm:pt>
    <dgm:pt modelId="{0AA99E28-3AE4-49F4-BB83-82EF31A83DCA}" type="parTrans" cxnId="{A302DAFD-6A6D-4733-ACD8-A05F8E395A8C}">
      <dgm:prSet/>
      <dgm:spPr/>
      <dgm:t>
        <a:bodyPr/>
        <a:lstStyle/>
        <a:p>
          <a:endParaRPr lang="en-US"/>
        </a:p>
      </dgm:t>
    </dgm:pt>
    <dgm:pt modelId="{AD77E508-EF48-4FBA-9B75-EA867542E6B5}" type="sibTrans" cxnId="{A302DAFD-6A6D-4733-ACD8-A05F8E395A8C}">
      <dgm:prSet/>
      <dgm:spPr/>
      <dgm:t>
        <a:bodyPr/>
        <a:lstStyle/>
        <a:p>
          <a:endParaRPr lang="en-US"/>
        </a:p>
      </dgm:t>
    </dgm:pt>
    <dgm:pt modelId="{C177E399-5B83-4D6E-A4EA-5637D8C65AE0}">
      <dgm:prSet/>
      <dgm:spPr/>
      <dgm:t>
        <a:bodyPr/>
        <a:lstStyle/>
        <a:p>
          <a:r>
            <a:rPr lang="en-PK" b="0" i="0" baseline="0"/>
            <a:t>Leader in IaaS.</a:t>
          </a:r>
          <a:endParaRPr lang="en-US"/>
        </a:p>
      </dgm:t>
    </dgm:pt>
    <dgm:pt modelId="{83316691-1E44-4410-9114-CC81F3C077A3}" type="parTrans" cxnId="{8B8411FE-6B86-45CE-B352-D92B01472AA5}">
      <dgm:prSet/>
      <dgm:spPr/>
      <dgm:t>
        <a:bodyPr/>
        <a:lstStyle/>
        <a:p>
          <a:endParaRPr lang="en-US"/>
        </a:p>
      </dgm:t>
    </dgm:pt>
    <dgm:pt modelId="{B1A781FF-D660-4253-AE17-769125ABC630}" type="sibTrans" cxnId="{8B8411FE-6B86-45CE-B352-D92B01472AA5}">
      <dgm:prSet/>
      <dgm:spPr/>
      <dgm:t>
        <a:bodyPr/>
        <a:lstStyle/>
        <a:p>
          <a:endParaRPr lang="en-US"/>
        </a:p>
      </dgm:t>
    </dgm:pt>
    <dgm:pt modelId="{72ACA79F-8BD0-4917-B3FB-0793257457CB}">
      <dgm:prSet/>
      <dgm:spPr/>
      <dgm:t>
        <a:bodyPr/>
        <a:lstStyle/>
        <a:p>
          <a:r>
            <a:rPr lang="en-PK" b="0" i="0" baseline="0"/>
            <a:t>Focus on flexibility and services like EC2, S3.</a:t>
          </a:r>
          <a:endParaRPr lang="en-US"/>
        </a:p>
      </dgm:t>
    </dgm:pt>
    <dgm:pt modelId="{37F2CCBC-3BE8-4038-AF26-09F23C9DF259}" type="parTrans" cxnId="{A86F46C8-6973-4967-A533-3D333E178CD6}">
      <dgm:prSet/>
      <dgm:spPr/>
      <dgm:t>
        <a:bodyPr/>
        <a:lstStyle/>
        <a:p>
          <a:endParaRPr lang="en-US"/>
        </a:p>
      </dgm:t>
    </dgm:pt>
    <dgm:pt modelId="{AF4DB6FB-1515-42CD-8896-00F5DC99DE87}" type="sibTrans" cxnId="{A86F46C8-6973-4967-A533-3D333E178CD6}">
      <dgm:prSet/>
      <dgm:spPr/>
      <dgm:t>
        <a:bodyPr/>
        <a:lstStyle/>
        <a:p>
          <a:endParaRPr lang="en-US"/>
        </a:p>
      </dgm:t>
    </dgm:pt>
    <dgm:pt modelId="{EDA8D095-FE18-4357-8E19-0C659B9BF5F9}">
      <dgm:prSet/>
      <dgm:spPr/>
      <dgm:t>
        <a:bodyPr/>
        <a:lstStyle/>
        <a:p>
          <a:r>
            <a:rPr lang="en-PK" b="1" i="0" baseline="0"/>
            <a:t>Azure</a:t>
          </a:r>
          <a:r>
            <a:rPr lang="en-PK" b="0" i="0" baseline="0"/>
            <a:t>:</a:t>
          </a:r>
          <a:endParaRPr lang="en-US"/>
        </a:p>
      </dgm:t>
    </dgm:pt>
    <dgm:pt modelId="{B5C67609-B909-452C-B796-EEF70AC7FBCA}" type="parTrans" cxnId="{401079E8-CDE2-4676-B7EB-EB57BD86B8E6}">
      <dgm:prSet/>
      <dgm:spPr/>
      <dgm:t>
        <a:bodyPr/>
        <a:lstStyle/>
        <a:p>
          <a:endParaRPr lang="en-US"/>
        </a:p>
      </dgm:t>
    </dgm:pt>
    <dgm:pt modelId="{A1C09FF1-68AA-4315-8FA0-076E7E2AA0F4}" type="sibTrans" cxnId="{401079E8-CDE2-4676-B7EB-EB57BD86B8E6}">
      <dgm:prSet/>
      <dgm:spPr/>
      <dgm:t>
        <a:bodyPr/>
        <a:lstStyle/>
        <a:p>
          <a:endParaRPr lang="en-US"/>
        </a:p>
      </dgm:t>
    </dgm:pt>
    <dgm:pt modelId="{201ED66D-EEDA-4C27-A54D-E3A4FF5A82C0}">
      <dgm:prSet/>
      <dgm:spPr/>
      <dgm:t>
        <a:bodyPr/>
        <a:lstStyle/>
        <a:p>
          <a:r>
            <a:rPr lang="en-PK" b="0" i="0" baseline="0" dirty="0"/>
            <a:t>Strong integration with Microsoft ecosystem.</a:t>
          </a:r>
          <a:endParaRPr lang="en-US" dirty="0"/>
        </a:p>
      </dgm:t>
    </dgm:pt>
    <dgm:pt modelId="{509AF0AB-FBE8-42CC-BCD8-118EC87F6698}" type="parTrans" cxnId="{42A88059-31B5-4DD7-8B30-F19A43E1773D}">
      <dgm:prSet/>
      <dgm:spPr/>
      <dgm:t>
        <a:bodyPr/>
        <a:lstStyle/>
        <a:p>
          <a:endParaRPr lang="en-US"/>
        </a:p>
      </dgm:t>
    </dgm:pt>
    <dgm:pt modelId="{64AA0933-0623-4FEE-B9D4-738035192B8E}" type="sibTrans" cxnId="{42A88059-31B5-4DD7-8B30-F19A43E1773D}">
      <dgm:prSet/>
      <dgm:spPr/>
      <dgm:t>
        <a:bodyPr/>
        <a:lstStyle/>
        <a:p>
          <a:endParaRPr lang="en-US"/>
        </a:p>
      </dgm:t>
    </dgm:pt>
    <dgm:pt modelId="{00C7B8D4-BF45-4F84-A7A7-D7FFD9F00F7D}">
      <dgm:prSet/>
      <dgm:spPr/>
      <dgm:t>
        <a:bodyPr/>
        <a:lstStyle/>
        <a:p>
          <a:r>
            <a:rPr lang="en-PK" b="0" i="0" baseline="0"/>
            <a:t>PaaS and IaaS combined.</a:t>
          </a:r>
          <a:endParaRPr lang="en-US"/>
        </a:p>
      </dgm:t>
    </dgm:pt>
    <dgm:pt modelId="{AE178294-D8CD-4AD4-9FED-1C11CD7B00C5}" type="parTrans" cxnId="{73063E7A-42D3-463A-90C4-335A3C4F8E19}">
      <dgm:prSet/>
      <dgm:spPr/>
      <dgm:t>
        <a:bodyPr/>
        <a:lstStyle/>
        <a:p>
          <a:endParaRPr lang="en-US"/>
        </a:p>
      </dgm:t>
    </dgm:pt>
    <dgm:pt modelId="{E8FA8E0B-C1DC-4349-ABB6-3F10BD33CB2F}" type="sibTrans" cxnId="{73063E7A-42D3-463A-90C4-335A3C4F8E19}">
      <dgm:prSet/>
      <dgm:spPr/>
      <dgm:t>
        <a:bodyPr/>
        <a:lstStyle/>
        <a:p>
          <a:endParaRPr lang="en-US"/>
        </a:p>
      </dgm:t>
    </dgm:pt>
    <dgm:pt modelId="{B32482DE-D87E-4844-ABAA-4031BEDBE33C}">
      <dgm:prSet/>
      <dgm:spPr/>
      <dgm:t>
        <a:bodyPr/>
        <a:lstStyle/>
        <a:p>
          <a:r>
            <a:rPr lang="en-PK" b="1" i="0" baseline="0"/>
            <a:t>Google Cloud</a:t>
          </a:r>
          <a:r>
            <a:rPr lang="en-PK" b="0" i="0" baseline="0"/>
            <a:t>:</a:t>
          </a:r>
          <a:endParaRPr lang="en-US"/>
        </a:p>
      </dgm:t>
    </dgm:pt>
    <dgm:pt modelId="{583205ED-5E99-46EC-B736-F6E2805CEBDF}" type="parTrans" cxnId="{C3F007C7-22DD-4D22-8AAF-756D130149FA}">
      <dgm:prSet/>
      <dgm:spPr/>
      <dgm:t>
        <a:bodyPr/>
        <a:lstStyle/>
        <a:p>
          <a:endParaRPr lang="en-US"/>
        </a:p>
      </dgm:t>
    </dgm:pt>
    <dgm:pt modelId="{BCBB3F21-F405-4FBE-A332-335339C6E70A}" type="sibTrans" cxnId="{C3F007C7-22DD-4D22-8AAF-756D130149FA}">
      <dgm:prSet/>
      <dgm:spPr/>
      <dgm:t>
        <a:bodyPr/>
        <a:lstStyle/>
        <a:p>
          <a:endParaRPr lang="en-US"/>
        </a:p>
      </dgm:t>
    </dgm:pt>
    <dgm:pt modelId="{BA0FF1F5-9B7E-4315-973B-A50289CD3453}">
      <dgm:prSet/>
      <dgm:spPr/>
      <dgm:t>
        <a:bodyPr/>
        <a:lstStyle/>
        <a:p>
          <a:r>
            <a:rPr lang="en-PK" b="0" i="0" baseline="0"/>
            <a:t>Competitive in services like machine learning (TensorFlow), and big data (BigQuery).</a:t>
          </a:r>
          <a:endParaRPr lang="en-US"/>
        </a:p>
      </dgm:t>
    </dgm:pt>
    <dgm:pt modelId="{2A45B3C1-FA79-4C1E-82F6-6C10B00B23F9}" type="parTrans" cxnId="{FCD911C2-0160-489B-8676-2BA6E4EDE918}">
      <dgm:prSet/>
      <dgm:spPr/>
      <dgm:t>
        <a:bodyPr/>
        <a:lstStyle/>
        <a:p>
          <a:endParaRPr lang="en-US"/>
        </a:p>
      </dgm:t>
    </dgm:pt>
    <dgm:pt modelId="{B0A8C708-CFA0-48FA-88DE-8399424F2C28}" type="sibTrans" cxnId="{FCD911C2-0160-489B-8676-2BA6E4EDE918}">
      <dgm:prSet/>
      <dgm:spPr/>
      <dgm:t>
        <a:bodyPr/>
        <a:lstStyle/>
        <a:p>
          <a:endParaRPr lang="en-US"/>
        </a:p>
      </dgm:t>
    </dgm:pt>
    <dgm:pt modelId="{73448D91-A7CD-415E-9081-1BE37D5E2431}">
      <dgm:prSet/>
      <dgm:spPr/>
      <dgm:t>
        <a:bodyPr/>
        <a:lstStyle/>
        <a:p>
          <a:r>
            <a:rPr lang="en-PK" b="0" i="0" baseline="0"/>
            <a:t>Global network for fast content delivery.</a:t>
          </a:r>
          <a:endParaRPr lang="en-US"/>
        </a:p>
      </dgm:t>
    </dgm:pt>
    <dgm:pt modelId="{39898168-1E98-4A3B-8E6F-7D3DD288F005}" type="parTrans" cxnId="{E3E37FD4-1F40-47B7-9891-2650673E59BD}">
      <dgm:prSet/>
      <dgm:spPr/>
      <dgm:t>
        <a:bodyPr/>
        <a:lstStyle/>
        <a:p>
          <a:endParaRPr lang="en-US"/>
        </a:p>
      </dgm:t>
    </dgm:pt>
    <dgm:pt modelId="{C693CDDB-86B1-4E7C-BF12-684931A0A648}" type="sibTrans" cxnId="{E3E37FD4-1F40-47B7-9891-2650673E59BD}">
      <dgm:prSet/>
      <dgm:spPr/>
      <dgm:t>
        <a:bodyPr/>
        <a:lstStyle/>
        <a:p>
          <a:endParaRPr lang="en-US"/>
        </a:p>
      </dgm:t>
    </dgm:pt>
    <dgm:pt modelId="{063544D3-927C-46D6-9C30-207EA4E8193F}" type="pres">
      <dgm:prSet presAssocID="{D6842542-F19A-4B6E-A5B1-3D7ECA9361D3}" presName="root" presStyleCnt="0">
        <dgm:presLayoutVars>
          <dgm:dir/>
          <dgm:resizeHandles val="exact"/>
        </dgm:presLayoutVars>
      </dgm:prSet>
      <dgm:spPr/>
    </dgm:pt>
    <dgm:pt modelId="{84BD671B-CF6F-43EC-8D79-45C507CE2EC4}" type="pres">
      <dgm:prSet presAssocID="{CE045247-62A4-455E-A9B6-BC4A19C2DE52}" presName="compNode" presStyleCnt="0"/>
      <dgm:spPr/>
    </dgm:pt>
    <dgm:pt modelId="{A4F352D0-92A5-452B-B5A7-C941C7926DE2}" type="pres">
      <dgm:prSet presAssocID="{CE045247-62A4-455E-A9B6-BC4A19C2DE52}" presName="bgRect" presStyleLbl="bgShp" presStyleIdx="0" presStyleCnt="3"/>
      <dgm:spPr/>
    </dgm:pt>
    <dgm:pt modelId="{722B7D35-55D2-4064-93E8-222BEE71E2E5}" type="pres">
      <dgm:prSet presAssocID="{CE045247-62A4-455E-A9B6-BC4A19C2DE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0A275EE-1F29-4B31-934A-047C430D2BCD}" type="pres">
      <dgm:prSet presAssocID="{CE045247-62A4-455E-A9B6-BC4A19C2DE52}" presName="spaceRect" presStyleCnt="0"/>
      <dgm:spPr/>
    </dgm:pt>
    <dgm:pt modelId="{D7BE1083-7070-4879-8DD6-5C916DAADD77}" type="pres">
      <dgm:prSet presAssocID="{CE045247-62A4-455E-A9B6-BC4A19C2DE52}" presName="parTx" presStyleLbl="revTx" presStyleIdx="0" presStyleCnt="6">
        <dgm:presLayoutVars>
          <dgm:chMax val="0"/>
          <dgm:chPref val="0"/>
        </dgm:presLayoutVars>
      </dgm:prSet>
      <dgm:spPr/>
    </dgm:pt>
    <dgm:pt modelId="{FDE11B9C-EA66-4BA4-90F5-DA1C91369C31}" type="pres">
      <dgm:prSet presAssocID="{CE045247-62A4-455E-A9B6-BC4A19C2DE52}" presName="desTx" presStyleLbl="revTx" presStyleIdx="1" presStyleCnt="6">
        <dgm:presLayoutVars/>
      </dgm:prSet>
      <dgm:spPr/>
    </dgm:pt>
    <dgm:pt modelId="{F39C7D45-5F22-442C-955D-B0820DD22D56}" type="pres">
      <dgm:prSet presAssocID="{AD77E508-EF48-4FBA-9B75-EA867542E6B5}" presName="sibTrans" presStyleCnt="0"/>
      <dgm:spPr/>
    </dgm:pt>
    <dgm:pt modelId="{2243C83C-B475-4DB0-9B98-2362C8838587}" type="pres">
      <dgm:prSet presAssocID="{EDA8D095-FE18-4357-8E19-0C659B9BF5F9}" presName="compNode" presStyleCnt="0"/>
      <dgm:spPr/>
    </dgm:pt>
    <dgm:pt modelId="{78032E4B-6CA2-4223-B913-F9BB32874DF8}" type="pres">
      <dgm:prSet presAssocID="{EDA8D095-FE18-4357-8E19-0C659B9BF5F9}" presName="bgRect" presStyleLbl="bgShp" presStyleIdx="1" presStyleCnt="3"/>
      <dgm:spPr/>
    </dgm:pt>
    <dgm:pt modelId="{E6821AF9-D13B-4106-83DE-69DCB68B3CE8}" type="pres">
      <dgm:prSet presAssocID="{EDA8D095-FE18-4357-8E19-0C659B9BF5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F6FFE812-7924-4159-99F9-B3ADB75F108F}" type="pres">
      <dgm:prSet presAssocID="{EDA8D095-FE18-4357-8E19-0C659B9BF5F9}" presName="spaceRect" presStyleCnt="0"/>
      <dgm:spPr/>
    </dgm:pt>
    <dgm:pt modelId="{56D79D87-7AF6-492A-9743-FAEB818B52A3}" type="pres">
      <dgm:prSet presAssocID="{EDA8D095-FE18-4357-8E19-0C659B9BF5F9}" presName="parTx" presStyleLbl="revTx" presStyleIdx="2" presStyleCnt="6">
        <dgm:presLayoutVars>
          <dgm:chMax val="0"/>
          <dgm:chPref val="0"/>
        </dgm:presLayoutVars>
      </dgm:prSet>
      <dgm:spPr/>
    </dgm:pt>
    <dgm:pt modelId="{4706FA95-8ECE-46BC-B6F6-6A2775BEC7F6}" type="pres">
      <dgm:prSet presAssocID="{EDA8D095-FE18-4357-8E19-0C659B9BF5F9}" presName="desTx" presStyleLbl="revTx" presStyleIdx="3" presStyleCnt="6">
        <dgm:presLayoutVars/>
      </dgm:prSet>
      <dgm:spPr/>
    </dgm:pt>
    <dgm:pt modelId="{30BDD336-0E8F-437E-815A-683BE13AF0DA}" type="pres">
      <dgm:prSet presAssocID="{A1C09FF1-68AA-4315-8FA0-076E7E2AA0F4}" presName="sibTrans" presStyleCnt="0"/>
      <dgm:spPr/>
    </dgm:pt>
    <dgm:pt modelId="{FA74C3DE-FFA3-4969-B3C7-4B76ED8FF839}" type="pres">
      <dgm:prSet presAssocID="{B32482DE-D87E-4844-ABAA-4031BEDBE33C}" presName="compNode" presStyleCnt="0"/>
      <dgm:spPr/>
    </dgm:pt>
    <dgm:pt modelId="{E3539AC1-4AEB-4455-952F-8416196A21E3}" type="pres">
      <dgm:prSet presAssocID="{B32482DE-D87E-4844-ABAA-4031BEDBE33C}" presName="bgRect" presStyleLbl="bgShp" presStyleIdx="2" presStyleCnt="3"/>
      <dgm:spPr/>
    </dgm:pt>
    <dgm:pt modelId="{1AAC6845-0516-4922-A755-C1602E497FC6}" type="pres">
      <dgm:prSet presAssocID="{B32482DE-D87E-4844-ABAA-4031BEDBE33C}" presName="iconRect" presStyleLbl="node1" presStyleIdx="2" presStyleCnt="3"/>
      <dgm:spPr>
        <a:blipFill dpi="0" rotWithShape="1"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8433" t="15016" r="-9719" b="18606"/>
          </a:stretch>
        </a:blipFill>
        <a:ln>
          <a:noFill/>
        </a:ln>
      </dgm:spPr>
    </dgm:pt>
    <dgm:pt modelId="{A67702E3-FC55-469B-A537-9AEBC224CF2E}" type="pres">
      <dgm:prSet presAssocID="{B32482DE-D87E-4844-ABAA-4031BEDBE33C}" presName="spaceRect" presStyleCnt="0"/>
      <dgm:spPr/>
    </dgm:pt>
    <dgm:pt modelId="{8DC2D923-0432-4DC5-94DE-F134EF09E896}" type="pres">
      <dgm:prSet presAssocID="{B32482DE-D87E-4844-ABAA-4031BEDBE33C}" presName="parTx" presStyleLbl="revTx" presStyleIdx="4" presStyleCnt="6">
        <dgm:presLayoutVars>
          <dgm:chMax val="0"/>
          <dgm:chPref val="0"/>
        </dgm:presLayoutVars>
      </dgm:prSet>
      <dgm:spPr/>
    </dgm:pt>
    <dgm:pt modelId="{82400913-9652-48F4-A465-19B06CE9A1F7}" type="pres">
      <dgm:prSet presAssocID="{B32482DE-D87E-4844-ABAA-4031BEDBE33C}" presName="desTx" presStyleLbl="revTx" presStyleIdx="5" presStyleCnt="6">
        <dgm:presLayoutVars/>
      </dgm:prSet>
      <dgm:spPr/>
    </dgm:pt>
  </dgm:ptLst>
  <dgm:cxnLst>
    <dgm:cxn modelId="{48160125-B061-4F60-8233-C1C2C0A59C54}" type="presOf" srcId="{00C7B8D4-BF45-4F84-A7A7-D7FFD9F00F7D}" destId="{4706FA95-8ECE-46BC-B6F6-6A2775BEC7F6}" srcOrd="0" destOrd="1" presId="urn:microsoft.com/office/officeart/2018/2/layout/IconVerticalSolidList"/>
    <dgm:cxn modelId="{E8FF8E6A-9438-40AA-B31B-C65CFA3ECE7F}" type="presOf" srcId="{C177E399-5B83-4D6E-A4EA-5637D8C65AE0}" destId="{FDE11B9C-EA66-4BA4-90F5-DA1C91369C31}" srcOrd="0" destOrd="0" presId="urn:microsoft.com/office/officeart/2018/2/layout/IconVerticalSolidList"/>
    <dgm:cxn modelId="{BAB92C4C-42EB-4000-ACA0-76373C757480}" type="presOf" srcId="{72ACA79F-8BD0-4917-B3FB-0793257457CB}" destId="{FDE11B9C-EA66-4BA4-90F5-DA1C91369C31}" srcOrd="0" destOrd="1" presId="urn:microsoft.com/office/officeart/2018/2/layout/IconVerticalSolidList"/>
    <dgm:cxn modelId="{9C7F2D4C-CAC0-41F7-8283-0282EE9A7B30}" type="presOf" srcId="{EDA8D095-FE18-4357-8E19-0C659B9BF5F9}" destId="{56D79D87-7AF6-492A-9743-FAEB818B52A3}" srcOrd="0" destOrd="0" presId="urn:microsoft.com/office/officeart/2018/2/layout/IconVerticalSolidList"/>
    <dgm:cxn modelId="{42A88059-31B5-4DD7-8B30-F19A43E1773D}" srcId="{EDA8D095-FE18-4357-8E19-0C659B9BF5F9}" destId="{201ED66D-EEDA-4C27-A54D-E3A4FF5A82C0}" srcOrd="0" destOrd="0" parTransId="{509AF0AB-FBE8-42CC-BCD8-118EC87F6698}" sibTransId="{64AA0933-0623-4FEE-B9D4-738035192B8E}"/>
    <dgm:cxn modelId="{73063E7A-42D3-463A-90C4-335A3C4F8E19}" srcId="{EDA8D095-FE18-4357-8E19-0C659B9BF5F9}" destId="{00C7B8D4-BF45-4F84-A7A7-D7FFD9F00F7D}" srcOrd="1" destOrd="0" parTransId="{AE178294-D8CD-4AD4-9FED-1C11CD7B00C5}" sibTransId="{E8FA8E0B-C1DC-4349-ABB6-3F10BD33CB2F}"/>
    <dgm:cxn modelId="{C931698A-1C7A-4B06-B392-5AE555F9976A}" type="presOf" srcId="{CE045247-62A4-455E-A9B6-BC4A19C2DE52}" destId="{D7BE1083-7070-4879-8DD6-5C916DAADD77}" srcOrd="0" destOrd="0" presId="urn:microsoft.com/office/officeart/2018/2/layout/IconVerticalSolidList"/>
    <dgm:cxn modelId="{45C5B78D-FB82-47D9-8FB7-78A19DC4DF3F}" type="presOf" srcId="{D6842542-F19A-4B6E-A5B1-3D7ECA9361D3}" destId="{063544D3-927C-46D6-9C30-207EA4E8193F}" srcOrd="0" destOrd="0" presId="urn:microsoft.com/office/officeart/2018/2/layout/IconVerticalSolidList"/>
    <dgm:cxn modelId="{F8FB14C1-5995-42DE-94D4-27907B50581C}" type="presOf" srcId="{B32482DE-D87E-4844-ABAA-4031BEDBE33C}" destId="{8DC2D923-0432-4DC5-94DE-F134EF09E896}" srcOrd="0" destOrd="0" presId="urn:microsoft.com/office/officeart/2018/2/layout/IconVerticalSolidList"/>
    <dgm:cxn modelId="{FCD911C2-0160-489B-8676-2BA6E4EDE918}" srcId="{B32482DE-D87E-4844-ABAA-4031BEDBE33C}" destId="{BA0FF1F5-9B7E-4315-973B-A50289CD3453}" srcOrd="0" destOrd="0" parTransId="{2A45B3C1-FA79-4C1E-82F6-6C10B00B23F9}" sibTransId="{B0A8C708-CFA0-48FA-88DE-8399424F2C28}"/>
    <dgm:cxn modelId="{C3F007C7-22DD-4D22-8AAF-756D130149FA}" srcId="{D6842542-F19A-4B6E-A5B1-3D7ECA9361D3}" destId="{B32482DE-D87E-4844-ABAA-4031BEDBE33C}" srcOrd="2" destOrd="0" parTransId="{583205ED-5E99-46EC-B736-F6E2805CEBDF}" sibTransId="{BCBB3F21-F405-4FBE-A332-335339C6E70A}"/>
    <dgm:cxn modelId="{A86F46C8-6973-4967-A533-3D333E178CD6}" srcId="{CE045247-62A4-455E-A9B6-BC4A19C2DE52}" destId="{72ACA79F-8BD0-4917-B3FB-0793257457CB}" srcOrd="1" destOrd="0" parTransId="{37F2CCBC-3BE8-4038-AF26-09F23C9DF259}" sibTransId="{AF4DB6FB-1515-42CD-8896-00F5DC99DE87}"/>
    <dgm:cxn modelId="{CB910ECE-C4F1-4492-BC90-9F4EFB97BCC4}" type="presOf" srcId="{73448D91-A7CD-415E-9081-1BE37D5E2431}" destId="{82400913-9652-48F4-A465-19B06CE9A1F7}" srcOrd="0" destOrd="1" presId="urn:microsoft.com/office/officeart/2018/2/layout/IconVerticalSolidList"/>
    <dgm:cxn modelId="{E3E37FD4-1F40-47B7-9891-2650673E59BD}" srcId="{B32482DE-D87E-4844-ABAA-4031BEDBE33C}" destId="{73448D91-A7CD-415E-9081-1BE37D5E2431}" srcOrd="1" destOrd="0" parTransId="{39898168-1E98-4A3B-8E6F-7D3DD288F005}" sibTransId="{C693CDDB-86B1-4E7C-BF12-684931A0A648}"/>
    <dgm:cxn modelId="{1D0014D6-1CFB-44A4-802A-CE1CE5505912}" type="presOf" srcId="{201ED66D-EEDA-4C27-A54D-E3A4FF5A82C0}" destId="{4706FA95-8ECE-46BC-B6F6-6A2775BEC7F6}" srcOrd="0" destOrd="0" presId="urn:microsoft.com/office/officeart/2018/2/layout/IconVerticalSolidList"/>
    <dgm:cxn modelId="{401079E8-CDE2-4676-B7EB-EB57BD86B8E6}" srcId="{D6842542-F19A-4B6E-A5B1-3D7ECA9361D3}" destId="{EDA8D095-FE18-4357-8E19-0C659B9BF5F9}" srcOrd="1" destOrd="0" parTransId="{B5C67609-B909-452C-B796-EEF70AC7FBCA}" sibTransId="{A1C09FF1-68AA-4315-8FA0-076E7E2AA0F4}"/>
    <dgm:cxn modelId="{06C279F5-672A-41F3-B6BC-5F670E0FA7A0}" type="presOf" srcId="{BA0FF1F5-9B7E-4315-973B-A50289CD3453}" destId="{82400913-9652-48F4-A465-19B06CE9A1F7}" srcOrd="0" destOrd="0" presId="urn:microsoft.com/office/officeart/2018/2/layout/IconVerticalSolidList"/>
    <dgm:cxn modelId="{A302DAFD-6A6D-4733-ACD8-A05F8E395A8C}" srcId="{D6842542-F19A-4B6E-A5B1-3D7ECA9361D3}" destId="{CE045247-62A4-455E-A9B6-BC4A19C2DE52}" srcOrd="0" destOrd="0" parTransId="{0AA99E28-3AE4-49F4-BB83-82EF31A83DCA}" sibTransId="{AD77E508-EF48-4FBA-9B75-EA867542E6B5}"/>
    <dgm:cxn modelId="{8B8411FE-6B86-45CE-B352-D92B01472AA5}" srcId="{CE045247-62A4-455E-A9B6-BC4A19C2DE52}" destId="{C177E399-5B83-4D6E-A4EA-5637D8C65AE0}" srcOrd="0" destOrd="0" parTransId="{83316691-1E44-4410-9114-CC81F3C077A3}" sibTransId="{B1A781FF-D660-4253-AE17-769125ABC630}"/>
    <dgm:cxn modelId="{E0B2C5D4-47B6-442C-B302-EFBE619D8B79}" type="presParOf" srcId="{063544D3-927C-46D6-9C30-207EA4E8193F}" destId="{84BD671B-CF6F-43EC-8D79-45C507CE2EC4}" srcOrd="0" destOrd="0" presId="urn:microsoft.com/office/officeart/2018/2/layout/IconVerticalSolidList"/>
    <dgm:cxn modelId="{8B0BF3B1-78DB-4366-99DD-B281390CD39F}" type="presParOf" srcId="{84BD671B-CF6F-43EC-8D79-45C507CE2EC4}" destId="{A4F352D0-92A5-452B-B5A7-C941C7926DE2}" srcOrd="0" destOrd="0" presId="urn:microsoft.com/office/officeart/2018/2/layout/IconVerticalSolidList"/>
    <dgm:cxn modelId="{5AFF0608-EF3C-4333-9A46-6E9546BA302E}" type="presParOf" srcId="{84BD671B-CF6F-43EC-8D79-45C507CE2EC4}" destId="{722B7D35-55D2-4064-93E8-222BEE71E2E5}" srcOrd="1" destOrd="0" presId="urn:microsoft.com/office/officeart/2018/2/layout/IconVerticalSolidList"/>
    <dgm:cxn modelId="{23705FE4-1D63-4E6C-B652-DFB1424C9A82}" type="presParOf" srcId="{84BD671B-CF6F-43EC-8D79-45C507CE2EC4}" destId="{C0A275EE-1F29-4B31-934A-047C430D2BCD}" srcOrd="2" destOrd="0" presId="urn:microsoft.com/office/officeart/2018/2/layout/IconVerticalSolidList"/>
    <dgm:cxn modelId="{B487D112-8855-4D42-835B-7635256D74C7}" type="presParOf" srcId="{84BD671B-CF6F-43EC-8D79-45C507CE2EC4}" destId="{D7BE1083-7070-4879-8DD6-5C916DAADD77}" srcOrd="3" destOrd="0" presId="urn:microsoft.com/office/officeart/2018/2/layout/IconVerticalSolidList"/>
    <dgm:cxn modelId="{1324E641-60D2-424A-A18A-8F545E4270D1}" type="presParOf" srcId="{84BD671B-CF6F-43EC-8D79-45C507CE2EC4}" destId="{FDE11B9C-EA66-4BA4-90F5-DA1C91369C31}" srcOrd="4" destOrd="0" presId="urn:microsoft.com/office/officeart/2018/2/layout/IconVerticalSolidList"/>
    <dgm:cxn modelId="{AC85199A-312D-4C76-BBBC-34A3530D1486}" type="presParOf" srcId="{063544D3-927C-46D6-9C30-207EA4E8193F}" destId="{F39C7D45-5F22-442C-955D-B0820DD22D56}" srcOrd="1" destOrd="0" presId="urn:microsoft.com/office/officeart/2018/2/layout/IconVerticalSolidList"/>
    <dgm:cxn modelId="{8E267907-25C8-4E7C-AC0F-4ACD8E698166}" type="presParOf" srcId="{063544D3-927C-46D6-9C30-207EA4E8193F}" destId="{2243C83C-B475-4DB0-9B98-2362C8838587}" srcOrd="2" destOrd="0" presId="urn:microsoft.com/office/officeart/2018/2/layout/IconVerticalSolidList"/>
    <dgm:cxn modelId="{E06C6A0B-B889-4384-AC58-56CA703C9435}" type="presParOf" srcId="{2243C83C-B475-4DB0-9B98-2362C8838587}" destId="{78032E4B-6CA2-4223-B913-F9BB32874DF8}" srcOrd="0" destOrd="0" presId="urn:microsoft.com/office/officeart/2018/2/layout/IconVerticalSolidList"/>
    <dgm:cxn modelId="{9886ABC8-DD63-45A5-AB72-20385B26C9FA}" type="presParOf" srcId="{2243C83C-B475-4DB0-9B98-2362C8838587}" destId="{E6821AF9-D13B-4106-83DE-69DCB68B3CE8}" srcOrd="1" destOrd="0" presId="urn:microsoft.com/office/officeart/2018/2/layout/IconVerticalSolidList"/>
    <dgm:cxn modelId="{033A9ACF-F856-4C8E-8F70-BB24C5AD5C42}" type="presParOf" srcId="{2243C83C-B475-4DB0-9B98-2362C8838587}" destId="{F6FFE812-7924-4159-99F9-B3ADB75F108F}" srcOrd="2" destOrd="0" presId="urn:microsoft.com/office/officeart/2018/2/layout/IconVerticalSolidList"/>
    <dgm:cxn modelId="{CBC0395A-ED8F-4B08-8C4B-52EEA8CE0DDC}" type="presParOf" srcId="{2243C83C-B475-4DB0-9B98-2362C8838587}" destId="{56D79D87-7AF6-492A-9743-FAEB818B52A3}" srcOrd="3" destOrd="0" presId="urn:microsoft.com/office/officeart/2018/2/layout/IconVerticalSolidList"/>
    <dgm:cxn modelId="{454BDEE6-AC28-46DE-B9AD-18DBD89F4443}" type="presParOf" srcId="{2243C83C-B475-4DB0-9B98-2362C8838587}" destId="{4706FA95-8ECE-46BC-B6F6-6A2775BEC7F6}" srcOrd="4" destOrd="0" presId="urn:microsoft.com/office/officeart/2018/2/layout/IconVerticalSolidList"/>
    <dgm:cxn modelId="{4FC99BDC-C889-4C82-9D25-A3021C92C859}" type="presParOf" srcId="{063544D3-927C-46D6-9C30-207EA4E8193F}" destId="{30BDD336-0E8F-437E-815A-683BE13AF0DA}" srcOrd="3" destOrd="0" presId="urn:microsoft.com/office/officeart/2018/2/layout/IconVerticalSolidList"/>
    <dgm:cxn modelId="{F73B07D1-8D44-4C63-A7A7-28BA7EB6C007}" type="presParOf" srcId="{063544D3-927C-46D6-9C30-207EA4E8193F}" destId="{FA74C3DE-FFA3-4969-B3C7-4B76ED8FF839}" srcOrd="4" destOrd="0" presId="urn:microsoft.com/office/officeart/2018/2/layout/IconVerticalSolidList"/>
    <dgm:cxn modelId="{92AB7AAE-305C-4117-B7E9-B3D42D4915DF}" type="presParOf" srcId="{FA74C3DE-FFA3-4969-B3C7-4B76ED8FF839}" destId="{E3539AC1-4AEB-4455-952F-8416196A21E3}" srcOrd="0" destOrd="0" presId="urn:microsoft.com/office/officeart/2018/2/layout/IconVerticalSolidList"/>
    <dgm:cxn modelId="{F3C95896-454B-43DB-BC62-1B71E97EA99A}" type="presParOf" srcId="{FA74C3DE-FFA3-4969-B3C7-4B76ED8FF839}" destId="{1AAC6845-0516-4922-A755-C1602E497FC6}" srcOrd="1" destOrd="0" presId="urn:microsoft.com/office/officeart/2018/2/layout/IconVerticalSolidList"/>
    <dgm:cxn modelId="{8BBBE50E-18E3-45E5-A1E5-B3C842E73708}" type="presParOf" srcId="{FA74C3DE-FFA3-4969-B3C7-4B76ED8FF839}" destId="{A67702E3-FC55-469B-A537-9AEBC224CF2E}" srcOrd="2" destOrd="0" presId="urn:microsoft.com/office/officeart/2018/2/layout/IconVerticalSolidList"/>
    <dgm:cxn modelId="{E9775476-7028-4E2D-A710-732D323DDC06}" type="presParOf" srcId="{FA74C3DE-FFA3-4969-B3C7-4B76ED8FF839}" destId="{8DC2D923-0432-4DC5-94DE-F134EF09E896}" srcOrd="3" destOrd="0" presId="urn:microsoft.com/office/officeart/2018/2/layout/IconVerticalSolidList"/>
    <dgm:cxn modelId="{5F528E8B-947B-4696-A451-7DB08A6F1ACD}" type="presParOf" srcId="{FA74C3DE-FFA3-4969-B3C7-4B76ED8FF839}" destId="{82400913-9652-48F4-A465-19B06CE9A1F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0F8B6B-3F8C-4D96-8296-2361EBDAE7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119DE0-9E0B-4A17-B947-F817E866E194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1" i="0" baseline="0"/>
            <a:t>Cost Savings</a:t>
          </a:r>
          <a:r>
            <a:rPr lang="en-PK" b="0" i="0" baseline="0"/>
            <a:t>: Virtualization reduces hardware costs and improves server utilization.</a:t>
          </a:r>
          <a:endParaRPr lang="en-US"/>
        </a:p>
      </dgm:t>
    </dgm:pt>
    <dgm:pt modelId="{F8839664-9640-4677-9A28-3B27743B891E}" type="parTrans" cxnId="{4212F7C4-1FF3-43FD-8C05-9DEBACF6911B}">
      <dgm:prSet/>
      <dgm:spPr/>
      <dgm:t>
        <a:bodyPr/>
        <a:lstStyle/>
        <a:p>
          <a:endParaRPr lang="en-US"/>
        </a:p>
      </dgm:t>
    </dgm:pt>
    <dgm:pt modelId="{321C6C01-EA48-441D-B1D2-4F789259F8C9}" type="sibTrans" cxnId="{4212F7C4-1FF3-43FD-8C05-9DEBACF6911B}">
      <dgm:prSet/>
      <dgm:spPr/>
      <dgm:t>
        <a:bodyPr/>
        <a:lstStyle/>
        <a:p>
          <a:endParaRPr lang="en-US"/>
        </a:p>
      </dgm:t>
    </dgm:pt>
    <dgm:pt modelId="{1C2DC3C8-286F-439E-B8C9-313D84252EBE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1" i="0" baseline="0"/>
            <a:t>Survey</a:t>
          </a:r>
          <a:r>
            <a:rPr lang="en-PK" b="0" i="0" baseline="0"/>
            <a:t>: A Ziff-Davis survey found that over 75% of respondents identified lower hardware costs as the primary driver for adopting virtualization.</a:t>
          </a:r>
          <a:endParaRPr lang="en-US"/>
        </a:p>
      </dgm:t>
    </dgm:pt>
    <dgm:pt modelId="{47120950-7DC1-4A07-B052-A6F467B7AAB7}" type="parTrans" cxnId="{F99158F4-0CA0-477D-B2DC-502B3A105840}">
      <dgm:prSet/>
      <dgm:spPr/>
      <dgm:t>
        <a:bodyPr/>
        <a:lstStyle/>
        <a:p>
          <a:endParaRPr lang="en-US"/>
        </a:p>
      </dgm:t>
    </dgm:pt>
    <dgm:pt modelId="{79D6F79D-D6EB-4B25-9674-D202FCBCAAF1}" type="sibTrans" cxnId="{F99158F4-0CA0-477D-B2DC-502B3A105840}">
      <dgm:prSet/>
      <dgm:spPr/>
      <dgm:t>
        <a:bodyPr/>
        <a:lstStyle/>
        <a:p>
          <a:endParaRPr lang="en-US"/>
        </a:p>
      </dgm:t>
    </dgm:pt>
    <dgm:pt modelId="{148193F8-131B-4F02-ADF3-15112499A5F7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1" i="0" baseline="0"/>
            <a:t>Main Driver</a:t>
          </a:r>
          <a:r>
            <a:rPr lang="en-PK" b="0" i="0" baseline="0"/>
            <a:t>: Server virtualization is the key technology behind resource optimization in businesses. </a:t>
          </a:r>
          <a:endParaRPr lang="en-US"/>
        </a:p>
      </dgm:t>
    </dgm:pt>
    <dgm:pt modelId="{EEE9641F-BCE1-41AE-B186-A6F42AEACB45}" type="parTrans" cxnId="{AD820120-4634-46A4-BE60-B3213C34B7EF}">
      <dgm:prSet/>
      <dgm:spPr/>
      <dgm:t>
        <a:bodyPr/>
        <a:lstStyle/>
        <a:p>
          <a:endParaRPr lang="en-US"/>
        </a:p>
      </dgm:t>
    </dgm:pt>
    <dgm:pt modelId="{8BB53582-FCE7-496C-BCA5-E29F74AA3DB8}" type="sibTrans" cxnId="{AD820120-4634-46A4-BE60-B3213C34B7EF}">
      <dgm:prSet/>
      <dgm:spPr/>
      <dgm:t>
        <a:bodyPr/>
        <a:lstStyle/>
        <a:p>
          <a:endParaRPr lang="en-US"/>
        </a:p>
      </dgm:t>
    </dgm:pt>
    <dgm:pt modelId="{2872E1B4-2AE1-4707-9C5A-6014374B7453}" type="pres">
      <dgm:prSet presAssocID="{2F0F8B6B-3F8C-4D96-8296-2361EBDAE7F9}" presName="root" presStyleCnt="0">
        <dgm:presLayoutVars>
          <dgm:dir/>
          <dgm:resizeHandles val="exact"/>
        </dgm:presLayoutVars>
      </dgm:prSet>
      <dgm:spPr/>
    </dgm:pt>
    <dgm:pt modelId="{265948BC-52FD-44D3-8EBC-1CC499F7E944}" type="pres">
      <dgm:prSet presAssocID="{E2119DE0-9E0B-4A17-B947-F817E866E194}" presName="compNode" presStyleCnt="0"/>
      <dgm:spPr/>
    </dgm:pt>
    <dgm:pt modelId="{2DC6EC58-5ACD-421F-B8C6-139D4CAF12C0}" type="pres">
      <dgm:prSet presAssocID="{E2119DE0-9E0B-4A17-B947-F817E866E194}" presName="bgRect" presStyleLbl="bgShp" presStyleIdx="0" presStyleCnt="3"/>
      <dgm:spPr/>
    </dgm:pt>
    <dgm:pt modelId="{D4FFFB04-2F3B-48EA-98AC-7B1371D0B321}" type="pres">
      <dgm:prSet presAssocID="{E2119DE0-9E0B-4A17-B947-F817E866E19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14AB50E0-6733-440B-9C00-50EC04F11C9D}" type="pres">
      <dgm:prSet presAssocID="{E2119DE0-9E0B-4A17-B947-F817E866E194}" presName="spaceRect" presStyleCnt="0"/>
      <dgm:spPr/>
    </dgm:pt>
    <dgm:pt modelId="{0555E37D-AF9B-49F8-A84D-8C2103F75A30}" type="pres">
      <dgm:prSet presAssocID="{E2119DE0-9E0B-4A17-B947-F817E866E194}" presName="parTx" presStyleLbl="revTx" presStyleIdx="0" presStyleCnt="3">
        <dgm:presLayoutVars>
          <dgm:chMax val="0"/>
          <dgm:chPref val="0"/>
        </dgm:presLayoutVars>
      </dgm:prSet>
      <dgm:spPr/>
    </dgm:pt>
    <dgm:pt modelId="{290048DB-866B-450D-99DB-080CCC4BACDF}" type="pres">
      <dgm:prSet presAssocID="{321C6C01-EA48-441D-B1D2-4F789259F8C9}" presName="sibTrans" presStyleCnt="0"/>
      <dgm:spPr/>
    </dgm:pt>
    <dgm:pt modelId="{191767F4-50DC-4C02-8608-A27566482F57}" type="pres">
      <dgm:prSet presAssocID="{1C2DC3C8-286F-439E-B8C9-313D84252EBE}" presName="compNode" presStyleCnt="0"/>
      <dgm:spPr/>
    </dgm:pt>
    <dgm:pt modelId="{59D79091-0BC2-4F35-83C9-524D0963A524}" type="pres">
      <dgm:prSet presAssocID="{1C2DC3C8-286F-439E-B8C9-313D84252EBE}" presName="bgRect" presStyleLbl="bgShp" presStyleIdx="1" presStyleCnt="3"/>
      <dgm:spPr/>
    </dgm:pt>
    <dgm:pt modelId="{EC1414CE-D798-4BBF-BE40-747C249DFCEF}" type="pres">
      <dgm:prSet presAssocID="{1C2DC3C8-286F-439E-B8C9-313D84252E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83D571F-27E8-4B6E-BAD5-FAF17967B126}" type="pres">
      <dgm:prSet presAssocID="{1C2DC3C8-286F-439E-B8C9-313D84252EBE}" presName="spaceRect" presStyleCnt="0"/>
      <dgm:spPr/>
    </dgm:pt>
    <dgm:pt modelId="{72B9C8F6-369F-4342-AE43-2ED673F611EE}" type="pres">
      <dgm:prSet presAssocID="{1C2DC3C8-286F-439E-B8C9-313D84252EBE}" presName="parTx" presStyleLbl="revTx" presStyleIdx="1" presStyleCnt="3">
        <dgm:presLayoutVars>
          <dgm:chMax val="0"/>
          <dgm:chPref val="0"/>
        </dgm:presLayoutVars>
      </dgm:prSet>
      <dgm:spPr/>
    </dgm:pt>
    <dgm:pt modelId="{BD42ABA7-3677-4D0A-81FA-4F4F7EE2541F}" type="pres">
      <dgm:prSet presAssocID="{79D6F79D-D6EB-4B25-9674-D202FCBCAAF1}" presName="sibTrans" presStyleCnt="0"/>
      <dgm:spPr/>
    </dgm:pt>
    <dgm:pt modelId="{EC6CC309-CD83-4758-BBD5-D9B3FDAD4C9A}" type="pres">
      <dgm:prSet presAssocID="{148193F8-131B-4F02-ADF3-15112499A5F7}" presName="compNode" presStyleCnt="0"/>
      <dgm:spPr/>
    </dgm:pt>
    <dgm:pt modelId="{CABFD44E-1E5F-4EAE-952A-41711AB7A96A}" type="pres">
      <dgm:prSet presAssocID="{148193F8-131B-4F02-ADF3-15112499A5F7}" presName="bgRect" presStyleLbl="bgShp" presStyleIdx="2" presStyleCnt="3"/>
      <dgm:spPr/>
    </dgm:pt>
    <dgm:pt modelId="{4B2D6E2E-366E-4AFE-9B9A-14473B45394B}" type="pres">
      <dgm:prSet presAssocID="{148193F8-131B-4F02-ADF3-15112499A5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A1432C7-4955-4048-BE79-3EE50A24291E}" type="pres">
      <dgm:prSet presAssocID="{148193F8-131B-4F02-ADF3-15112499A5F7}" presName="spaceRect" presStyleCnt="0"/>
      <dgm:spPr/>
    </dgm:pt>
    <dgm:pt modelId="{91DCD2C6-B7AC-4DBD-B3B6-905818927A39}" type="pres">
      <dgm:prSet presAssocID="{148193F8-131B-4F02-ADF3-15112499A5F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D99E21F-7268-4B88-8E60-0B262BBDE484}" type="presOf" srcId="{148193F8-131B-4F02-ADF3-15112499A5F7}" destId="{91DCD2C6-B7AC-4DBD-B3B6-905818927A39}" srcOrd="0" destOrd="0" presId="urn:microsoft.com/office/officeart/2018/2/layout/IconVerticalSolidList"/>
    <dgm:cxn modelId="{AD820120-4634-46A4-BE60-B3213C34B7EF}" srcId="{2F0F8B6B-3F8C-4D96-8296-2361EBDAE7F9}" destId="{148193F8-131B-4F02-ADF3-15112499A5F7}" srcOrd="2" destOrd="0" parTransId="{EEE9641F-BCE1-41AE-B186-A6F42AEACB45}" sibTransId="{8BB53582-FCE7-496C-BCA5-E29F74AA3DB8}"/>
    <dgm:cxn modelId="{1687025A-DAFA-4C0E-8858-BB403D6F9DD4}" type="presOf" srcId="{E2119DE0-9E0B-4A17-B947-F817E866E194}" destId="{0555E37D-AF9B-49F8-A84D-8C2103F75A30}" srcOrd="0" destOrd="0" presId="urn:microsoft.com/office/officeart/2018/2/layout/IconVerticalSolidList"/>
    <dgm:cxn modelId="{4212F7C4-1FF3-43FD-8C05-9DEBACF6911B}" srcId="{2F0F8B6B-3F8C-4D96-8296-2361EBDAE7F9}" destId="{E2119DE0-9E0B-4A17-B947-F817E866E194}" srcOrd="0" destOrd="0" parTransId="{F8839664-9640-4677-9A28-3B27743B891E}" sibTransId="{321C6C01-EA48-441D-B1D2-4F789259F8C9}"/>
    <dgm:cxn modelId="{612EF6DC-AA74-45C1-9FDD-72FBEAAD9E5A}" type="presOf" srcId="{2F0F8B6B-3F8C-4D96-8296-2361EBDAE7F9}" destId="{2872E1B4-2AE1-4707-9C5A-6014374B7453}" srcOrd="0" destOrd="0" presId="urn:microsoft.com/office/officeart/2018/2/layout/IconVerticalSolidList"/>
    <dgm:cxn modelId="{5300A6F3-0401-45DD-92A9-DE32120A4CC7}" type="presOf" srcId="{1C2DC3C8-286F-439E-B8C9-313D84252EBE}" destId="{72B9C8F6-369F-4342-AE43-2ED673F611EE}" srcOrd="0" destOrd="0" presId="urn:microsoft.com/office/officeart/2018/2/layout/IconVerticalSolidList"/>
    <dgm:cxn modelId="{F99158F4-0CA0-477D-B2DC-502B3A105840}" srcId="{2F0F8B6B-3F8C-4D96-8296-2361EBDAE7F9}" destId="{1C2DC3C8-286F-439E-B8C9-313D84252EBE}" srcOrd="1" destOrd="0" parTransId="{47120950-7DC1-4A07-B052-A6F467B7AAB7}" sibTransId="{79D6F79D-D6EB-4B25-9674-D202FCBCAAF1}"/>
    <dgm:cxn modelId="{77E41E5F-E6E7-4124-A518-6F1D2F5ED1CE}" type="presParOf" srcId="{2872E1B4-2AE1-4707-9C5A-6014374B7453}" destId="{265948BC-52FD-44D3-8EBC-1CC499F7E944}" srcOrd="0" destOrd="0" presId="urn:microsoft.com/office/officeart/2018/2/layout/IconVerticalSolidList"/>
    <dgm:cxn modelId="{EBFCEBEE-0881-48BE-AE2E-F2DC680131EF}" type="presParOf" srcId="{265948BC-52FD-44D3-8EBC-1CC499F7E944}" destId="{2DC6EC58-5ACD-421F-B8C6-139D4CAF12C0}" srcOrd="0" destOrd="0" presId="urn:microsoft.com/office/officeart/2018/2/layout/IconVerticalSolidList"/>
    <dgm:cxn modelId="{2378461A-EC29-4824-ABC2-58C7E09A8302}" type="presParOf" srcId="{265948BC-52FD-44D3-8EBC-1CC499F7E944}" destId="{D4FFFB04-2F3B-48EA-98AC-7B1371D0B321}" srcOrd="1" destOrd="0" presId="urn:microsoft.com/office/officeart/2018/2/layout/IconVerticalSolidList"/>
    <dgm:cxn modelId="{76BDCD5E-DE12-4ED6-A091-5CB7BB465545}" type="presParOf" srcId="{265948BC-52FD-44D3-8EBC-1CC499F7E944}" destId="{14AB50E0-6733-440B-9C00-50EC04F11C9D}" srcOrd="2" destOrd="0" presId="urn:microsoft.com/office/officeart/2018/2/layout/IconVerticalSolidList"/>
    <dgm:cxn modelId="{8F30031A-B55A-4532-8EFE-285ECCB32A46}" type="presParOf" srcId="{265948BC-52FD-44D3-8EBC-1CC499F7E944}" destId="{0555E37D-AF9B-49F8-A84D-8C2103F75A30}" srcOrd="3" destOrd="0" presId="urn:microsoft.com/office/officeart/2018/2/layout/IconVerticalSolidList"/>
    <dgm:cxn modelId="{1C9D40AE-8A18-4587-AF52-FB154C155531}" type="presParOf" srcId="{2872E1B4-2AE1-4707-9C5A-6014374B7453}" destId="{290048DB-866B-450D-99DB-080CCC4BACDF}" srcOrd="1" destOrd="0" presId="urn:microsoft.com/office/officeart/2018/2/layout/IconVerticalSolidList"/>
    <dgm:cxn modelId="{1FD55770-A085-40BE-AB88-47F58057388B}" type="presParOf" srcId="{2872E1B4-2AE1-4707-9C5A-6014374B7453}" destId="{191767F4-50DC-4C02-8608-A27566482F57}" srcOrd="2" destOrd="0" presId="urn:microsoft.com/office/officeart/2018/2/layout/IconVerticalSolidList"/>
    <dgm:cxn modelId="{4184D449-8B33-4E3D-956C-A4D8F51C5901}" type="presParOf" srcId="{191767F4-50DC-4C02-8608-A27566482F57}" destId="{59D79091-0BC2-4F35-83C9-524D0963A524}" srcOrd="0" destOrd="0" presId="urn:microsoft.com/office/officeart/2018/2/layout/IconVerticalSolidList"/>
    <dgm:cxn modelId="{69D283BA-5D11-473B-B8B1-23D52A92EC92}" type="presParOf" srcId="{191767F4-50DC-4C02-8608-A27566482F57}" destId="{EC1414CE-D798-4BBF-BE40-747C249DFCEF}" srcOrd="1" destOrd="0" presId="urn:microsoft.com/office/officeart/2018/2/layout/IconVerticalSolidList"/>
    <dgm:cxn modelId="{4DE89ABC-418D-48E5-956C-C01EACFD47B0}" type="presParOf" srcId="{191767F4-50DC-4C02-8608-A27566482F57}" destId="{983D571F-27E8-4B6E-BAD5-FAF17967B126}" srcOrd="2" destOrd="0" presId="urn:microsoft.com/office/officeart/2018/2/layout/IconVerticalSolidList"/>
    <dgm:cxn modelId="{8150D967-9BF7-49C3-B1E4-1DE39B68DC06}" type="presParOf" srcId="{191767F4-50DC-4C02-8608-A27566482F57}" destId="{72B9C8F6-369F-4342-AE43-2ED673F611EE}" srcOrd="3" destOrd="0" presId="urn:microsoft.com/office/officeart/2018/2/layout/IconVerticalSolidList"/>
    <dgm:cxn modelId="{9C4FDC01-64AF-4F87-A5BE-5CF35F82140C}" type="presParOf" srcId="{2872E1B4-2AE1-4707-9C5A-6014374B7453}" destId="{BD42ABA7-3677-4D0A-81FA-4F4F7EE2541F}" srcOrd="3" destOrd="0" presId="urn:microsoft.com/office/officeart/2018/2/layout/IconVerticalSolidList"/>
    <dgm:cxn modelId="{940F05C3-E5F5-408E-8EF8-E811DC580927}" type="presParOf" srcId="{2872E1B4-2AE1-4707-9C5A-6014374B7453}" destId="{EC6CC309-CD83-4758-BBD5-D9B3FDAD4C9A}" srcOrd="4" destOrd="0" presId="urn:microsoft.com/office/officeart/2018/2/layout/IconVerticalSolidList"/>
    <dgm:cxn modelId="{880D3ECE-866F-4E74-9240-B91E3B519713}" type="presParOf" srcId="{EC6CC309-CD83-4758-BBD5-D9B3FDAD4C9A}" destId="{CABFD44E-1E5F-4EAE-952A-41711AB7A96A}" srcOrd="0" destOrd="0" presId="urn:microsoft.com/office/officeart/2018/2/layout/IconVerticalSolidList"/>
    <dgm:cxn modelId="{B5F481F3-7CD8-4B98-B392-A48E7E54C091}" type="presParOf" srcId="{EC6CC309-CD83-4758-BBD5-D9B3FDAD4C9A}" destId="{4B2D6E2E-366E-4AFE-9B9A-14473B45394B}" srcOrd="1" destOrd="0" presId="urn:microsoft.com/office/officeart/2018/2/layout/IconVerticalSolidList"/>
    <dgm:cxn modelId="{B97000D1-8F9A-4C38-96D6-E2C7A75A59E1}" type="presParOf" srcId="{EC6CC309-CD83-4758-BBD5-D9B3FDAD4C9A}" destId="{2A1432C7-4955-4048-BE79-3EE50A24291E}" srcOrd="2" destOrd="0" presId="urn:microsoft.com/office/officeart/2018/2/layout/IconVerticalSolidList"/>
    <dgm:cxn modelId="{05B8F901-1305-41DB-82B0-AB8AC08408E5}" type="presParOf" srcId="{EC6CC309-CD83-4758-BBD5-D9B3FDAD4C9A}" destId="{91DCD2C6-B7AC-4DBD-B3B6-905818927A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E6C8FB-9174-4EA9-B410-28D66DCE905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0A868A-2E39-4349-8901-187CBDF586BD}">
      <dgm:prSet/>
      <dgm:spPr/>
      <dgm:t>
        <a:bodyPr/>
        <a:lstStyle/>
        <a:p>
          <a:pPr>
            <a:defRPr b="1"/>
          </a:pPr>
          <a:r>
            <a:rPr lang="en-PK" b="1" i="0" baseline="0"/>
            <a:t>Network Virtualization:</a:t>
          </a:r>
          <a:endParaRPr lang="en-US"/>
        </a:p>
      </dgm:t>
    </dgm:pt>
    <dgm:pt modelId="{B06810F4-DFCD-459C-992E-7911281422DB}" type="parTrans" cxnId="{C7D24BAE-F4E5-4A83-9CDD-D7932F488955}">
      <dgm:prSet/>
      <dgm:spPr/>
      <dgm:t>
        <a:bodyPr/>
        <a:lstStyle/>
        <a:p>
          <a:endParaRPr lang="en-US"/>
        </a:p>
      </dgm:t>
    </dgm:pt>
    <dgm:pt modelId="{4AC2CBC7-DFED-4D71-91C6-C08301526E5D}" type="sibTrans" cxnId="{C7D24BAE-F4E5-4A83-9CDD-D7932F488955}">
      <dgm:prSet/>
      <dgm:spPr/>
      <dgm:t>
        <a:bodyPr/>
        <a:lstStyle/>
        <a:p>
          <a:endParaRPr lang="en-US"/>
        </a:p>
      </dgm:t>
    </dgm:pt>
    <dgm:pt modelId="{E64D642C-10C2-48FE-8334-4911C99E31F6}">
      <dgm:prSet/>
      <dgm:spPr/>
      <dgm:t>
        <a:bodyPr/>
        <a:lstStyle/>
        <a:p>
          <a:r>
            <a:rPr lang="en-PK" b="0" i="0" baseline="0"/>
            <a:t>Combines network resources into a single virtual network.</a:t>
          </a:r>
          <a:endParaRPr lang="en-US"/>
        </a:p>
      </dgm:t>
    </dgm:pt>
    <dgm:pt modelId="{6062782C-9BAD-4E42-B31F-1565FD7D6FF9}" type="parTrans" cxnId="{4AF6B9DA-4FD1-492D-A94D-09D03FDF34A0}">
      <dgm:prSet/>
      <dgm:spPr/>
      <dgm:t>
        <a:bodyPr/>
        <a:lstStyle/>
        <a:p>
          <a:endParaRPr lang="en-US"/>
        </a:p>
      </dgm:t>
    </dgm:pt>
    <dgm:pt modelId="{4B32C180-259F-4C30-9DC3-722A8CFF1ABB}" type="sibTrans" cxnId="{4AF6B9DA-4FD1-492D-A94D-09D03FDF34A0}">
      <dgm:prSet/>
      <dgm:spPr/>
      <dgm:t>
        <a:bodyPr/>
        <a:lstStyle/>
        <a:p>
          <a:endParaRPr lang="en-US"/>
        </a:p>
      </dgm:t>
    </dgm:pt>
    <dgm:pt modelId="{C931F827-2467-4824-A4E9-65E1B0F7A659}">
      <dgm:prSet/>
      <dgm:spPr/>
      <dgm:t>
        <a:bodyPr/>
        <a:lstStyle/>
        <a:p>
          <a:r>
            <a:rPr lang="en-PK" b="0" i="0" baseline="0"/>
            <a:t>Examples: Virtual LAN (VLAN), Virtual Private Network (VPN).</a:t>
          </a:r>
          <a:endParaRPr lang="en-US"/>
        </a:p>
      </dgm:t>
    </dgm:pt>
    <dgm:pt modelId="{D60B1922-607D-40E0-AAC2-D6E4FEC7E709}" type="parTrans" cxnId="{B2675B29-7FC5-46E4-B010-329BA68C8B84}">
      <dgm:prSet/>
      <dgm:spPr/>
      <dgm:t>
        <a:bodyPr/>
        <a:lstStyle/>
        <a:p>
          <a:endParaRPr lang="en-US"/>
        </a:p>
      </dgm:t>
    </dgm:pt>
    <dgm:pt modelId="{B301D643-A387-4F4D-9AF9-8F616E15C24D}" type="sibTrans" cxnId="{B2675B29-7FC5-46E4-B010-329BA68C8B84}">
      <dgm:prSet/>
      <dgm:spPr/>
      <dgm:t>
        <a:bodyPr/>
        <a:lstStyle/>
        <a:p>
          <a:endParaRPr lang="en-US"/>
        </a:p>
      </dgm:t>
    </dgm:pt>
    <dgm:pt modelId="{35E3E293-CC94-4662-B248-340AC7A6BCFE}">
      <dgm:prSet/>
      <dgm:spPr/>
      <dgm:t>
        <a:bodyPr/>
        <a:lstStyle/>
        <a:p>
          <a:pPr>
            <a:defRPr b="1"/>
          </a:pPr>
          <a:r>
            <a:rPr lang="en-PK" b="1" i="0" baseline="0"/>
            <a:t>Storage Virtualization:</a:t>
          </a:r>
          <a:endParaRPr lang="en-US"/>
        </a:p>
      </dgm:t>
    </dgm:pt>
    <dgm:pt modelId="{22270A6D-18A6-4971-9C99-E078F9D91B12}" type="parTrans" cxnId="{202A5F86-5246-4CCD-BB7F-C0FFE1BA06EC}">
      <dgm:prSet/>
      <dgm:spPr/>
      <dgm:t>
        <a:bodyPr/>
        <a:lstStyle/>
        <a:p>
          <a:endParaRPr lang="en-US"/>
        </a:p>
      </dgm:t>
    </dgm:pt>
    <dgm:pt modelId="{F1848CC2-C10B-47AF-A8D4-2257314434F6}" type="sibTrans" cxnId="{202A5F86-5246-4CCD-BB7F-C0FFE1BA06EC}">
      <dgm:prSet/>
      <dgm:spPr/>
      <dgm:t>
        <a:bodyPr/>
        <a:lstStyle/>
        <a:p>
          <a:endParaRPr lang="en-US"/>
        </a:p>
      </dgm:t>
    </dgm:pt>
    <dgm:pt modelId="{BBA295A2-A6B4-4E0F-B481-E8D1D31489DB}">
      <dgm:prSet/>
      <dgm:spPr/>
      <dgm:t>
        <a:bodyPr/>
        <a:lstStyle/>
        <a:p>
          <a:r>
            <a:rPr lang="en-PK" b="0" i="0" baseline="0"/>
            <a:t>Pools physical storage into virtualized storage systems.</a:t>
          </a:r>
          <a:endParaRPr lang="en-US"/>
        </a:p>
      </dgm:t>
    </dgm:pt>
    <dgm:pt modelId="{54DE1A5A-B54A-48F8-9306-DB90C035C792}" type="parTrans" cxnId="{0CEF2261-BB09-44A2-B7C2-FECADBF84C24}">
      <dgm:prSet/>
      <dgm:spPr/>
      <dgm:t>
        <a:bodyPr/>
        <a:lstStyle/>
        <a:p>
          <a:endParaRPr lang="en-US"/>
        </a:p>
      </dgm:t>
    </dgm:pt>
    <dgm:pt modelId="{A0ABFDFD-AA61-42B8-AD71-1FE627F3284C}" type="sibTrans" cxnId="{0CEF2261-BB09-44A2-B7C2-FECADBF84C24}">
      <dgm:prSet/>
      <dgm:spPr/>
      <dgm:t>
        <a:bodyPr/>
        <a:lstStyle/>
        <a:p>
          <a:endParaRPr lang="en-US"/>
        </a:p>
      </dgm:t>
    </dgm:pt>
    <dgm:pt modelId="{7D8A1208-501C-4164-88D5-F9BA771F1226}">
      <dgm:prSet/>
      <dgm:spPr/>
      <dgm:t>
        <a:bodyPr/>
        <a:lstStyle/>
        <a:p>
          <a:r>
            <a:rPr lang="en-PK" b="0" i="0" baseline="0"/>
            <a:t>Examples: SAN, Google Cloud Storage, Azure Storage.</a:t>
          </a:r>
          <a:endParaRPr lang="en-US"/>
        </a:p>
      </dgm:t>
    </dgm:pt>
    <dgm:pt modelId="{6C3AB6A9-062E-4C67-9FBF-116443B8EC30}" type="parTrans" cxnId="{27000FCD-904C-4157-AD50-086164C46E33}">
      <dgm:prSet/>
      <dgm:spPr/>
      <dgm:t>
        <a:bodyPr/>
        <a:lstStyle/>
        <a:p>
          <a:endParaRPr lang="en-US"/>
        </a:p>
      </dgm:t>
    </dgm:pt>
    <dgm:pt modelId="{B935104F-A92B-4712-981C-A086AC83FC70}" type="sibTrans" cxnId="{27000FCD-904C-4157-AD50-086164C46E33}">
      <dgm:prSet/>
      <dgm:spPr/>
      <dgm:t>
        <a:bodyPr/>
        <a:lstStyle/>
        <a:p>
          <a:endParaRPr lang="en-US"/>
        </a:p>
      </dgm:t>
    </dgm:pt>
    <dgm:pt modelId="{285E7A41-FE2C-46BF-86D6-80E4215D4DC6}">
      <dgm:prSet/>
      <dgm:spPr/>
      <dgm:t>
        <a:bodyPr/>
        <a:lstStyle/>
        <a:p>
          <a:pPr>
            <a:defRPr b="1"/>
          </a:pPr>
          <a:r>
            <a:rPr lang="en-PK" b="1" i="0" baseline="0"/>
            <a:t>Desktop Virtualization:</a:t>
          </a:r>
          <a:endParaRPr lang="en-US"/>
        </a:p>
      </dgm:t>
    </dgm:pt>
    <dgm:pt modelId="{92F7D1EE-47B6-450D-9A7F-A6CC0A2CEB0B}" type="parTrans" cxnId="{71C20D87-827C-4378-8A1B-0E5AD4916AAD}">
      <dgm:prSet/>
      <dgm:spPr/>
      <dgm:t>
        <a:bodyPr/>
        <a:lstStyle/>
        <a:p>
          <a:endParaRPr lang="en-US"/>
        </a:p>
      </dgm:t>
    </dgm:pt>
    <dgm:pt modelId="{E0A588DE-453D-4186-A2AE-8FC9035CA43D}" type="sibTrans" cxnId="{71C20D87-827C-4378-8A1B-0E5AD4916AAD}">
      <dgm:prSet/>
      <dgm:spPr/>
      <dgm:t>
        <a:bodyPr/>
        <a:lstStyle/>
        <a:p>
          <a:endParaRPr lang="en-US"/>
        </a:p>
      </dgm:t>
    </dgm:pt>
    <dgm:pt modelId="{0203E11D-75EE-4722-B859-ADA75B1F8B81}">
      <dgm:prSet/>
      <dgm:spPr/>
      <dgm:t>
        <a:bodyPr/>
        <a:lstStyle/>
        <a:p>
          <a:r>
            <a:rPr lang="en-PK" b="0" i="0" baseline="0"/>
            <a:t>Separates applications from the desktop.</a:t>
          </a:r>
          <a:endParaRPr lang="en-US"/>
        </a:p>
      </dgm:t>
    </dgm:pt>
    <dgm:pt modelId="{31AECF19-307B-486E-AE60-1BD8A6371913}" type="parTrans" cxnId="{B4DA297E-D3EE-448F-8B62-44CE6282FF8C}">
      <dgm:prSet/>
      <dgm:spPr/>
      <dgm:t>
        <a:bodyPr/>
        <a:lstStyle/>
        <a:p>
          <a:endParaRPr lang="en-US"/>
        </a:p>
      </dgm:t>
    </dgm:pt>
    <dgm:pt modelId="{045C8D1E-7DC0-43F0-8596-53C0AA8CAFCC}" type="sibTrans" cxnId="{B4DA297E-D3EE-448F-8B62-44CE6282FF8C}">
      <dgm:prSet/>
      <dgm:spPr/>
      <dgm:t>
        <a:bodyPr/>
        <a:lstStyle/>
        <a:p>
          <a:endParaRPr lang="en-US"/>
        </a:p>
      </dgm:t>
    </dgm:pt>
    <dgm:pt modelId="{6B5CFB2D-E504-4CA6-BA41-684CAE407331}">
      <dgm:prSet/>
      <dgm:spPr/>
      <dgm:t>
        <a:bodyPr/>
        <a:lstStyle/>
        <a:p>
          <a:r>
            <a:rPr lang="en-PK" b="0" i="0" baseline="0"/>
            <a:t>Example: VMware Fusion for running Windows on a Mac.</a:t>
          </a:r>
          <a:endParaRPr lang="en-US"/>
        </a:p>
      </dgm:t>
    </dgm:pt>
    <dgm:pt modelId="{F96AD972-9729-4815-9A5E-622A1B63C185}" type="parTrans" cxnId="{2C6FCB35-DAC3-41DC-BB84-24356C7CF018}">
      <dgm:prSet/>
      <dgm:spPr/>
      <dgm:t>
        <a:bodyPr/>
        <a:lstStyle/>
        <a:p>
          <a:endParaRPr lang="en-US"/>
        </a:p>
      </dgm:t>
    </dgm:pt>
    <dgm:pt modelId="{80ABD49E-4E19-433C-9766-01182447855E}" type="sibTrans" cxnId="{2C6FCB35-DAC3-41DC-BB84-24356C7CF018}">
      <dgm:prSet/>
      <dgm:spPr/>
      <dgm:t>
        <a:bodyPr/>
        <a:lstStyle/>
        <a:p>
          <a:endParaRPr lang="en-US"/>
        </a:p>
      </dgm:t>
    </dgm:pt>
    <dgm:pt modelId="{376F2604-2FA8-4FE5-B793-2D87A232F809}" type="pres">
      <dgm:prSet presAssocID="{ECE6C8FB-9174-4EA9-B410-28D66DCE9051}" presName="root" presStyleCnt="0">
        <dgm:presLayoutVars>
          <dgm:dir/>
          <dgm:resizeHandles val="exact"/>
        </dgm:presLayoutVars>
      </dgm:prSet>
      <dgm:spPr/>
    </dgm:pt>
    <dgm:pt modelId="{A5E3A47D-4B82-4860-AFA2-5DE1C3633303}" type="pres">
      <dgm:prSet presAssocID="{F90A868A-2E39-4349-8901-187CBDF586BD}" presName="compNode" presStyleCnt="0"/>
      <dgm:spPr/>
    </dgm:pt>
    <dgm:pt modelId="{724BF9FB-D1D7-45B9-9A80-B9B76DD0773D}" type="pres">
      <dgm:prSet presAssocID="{F90A868A-2E39-4349-8901-187CBDF586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BB165FF-5033-47A4-8F3E-9B3C3ADBB479}" type="pres">
      <dgm:prSet presAssocID="{F90A868A-2E39-4349-8901-187CBDF586BD}" presName="iconSpace" presStyleCnt="0"/>
      <dgm:spPr/>
    </dgm:pt>
    <dgm:pt modelId="{693E14D7-2BE8-4F95-8A78-2447F2D66D67}" type="pres">
      <dgm:prSet presAssocID="{F90A868A-2E39-4349-8901-187CBDF586BD}" presName="parTx" presStyleLbl="revTx" presStyleIdx="0" presStyleCnt="6">
        <dgm:presLayoutVars>
          <dgm:chMax val="0"/>
          <dgm:chPref val="0"/>
        </dgm:presLayoutVars>
      </dgm:prSet>
      <dgm:spPr/>
    </dgm:pt>
    <dgm:pt modelId="{46AF39FA-DCF8-4BD8-A50C-154CA9773A29}" type="pres">
      <dgm:prSet presAssocID="{F90A868A-2E39-4349-8901-187CBDF586BD}" presName="txSpace" presStyleCnt="0"/>
      <dgm:spPr/>
    </dgm:pt>
    <dgm:pt modelId="{BF678D8A-397D-46D6-A65B-A6BF80D25E8B}" type="pres">
      <dgm:prSet presAssocID="{F90A868A-2E39-4349-8901-187CBDF586BD}" presName="desTx" presStyleLbl="revTx" presStyleIdx="1" presStyleCnt="6">
        <dgm:presLayoutVars/>
      </dgm:prSet>
      <dgm:spPr/>
    </dgm:pt>
    <dgm:pt modelId="{2A65D125-7E2B-4611-8B5A-818E08E54162}" type="pres">
      <dgm:prSet presAssocID="{4AC2CBC7-DFED-4D71-91C6-C08301526E5D}" presName="sibTrans" presStyleCnt="0"/>
      <dgm:spPr/>
    </dgm:pt>
    <dgm:pt modelId="{E326B746-8BB3-4234-8E77-FA6C3022B802}" type="pres">
      <dgm:prSet presAssocID="{35E3E293-CC94-4662-B248-340AC7A6BCFE}" presName="compNode" presStyleCnt="0"/>
      <dgm:spPr/>
    </dgm:pt>
    <dgm:pt modelId="{B42D2A41-174A-4D9C-9684-031BEB72E655}" type="pres">
      <dgm:prSet presAssocID="{35E3E293-CC94-4662-B248-340AC7A6BC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CF3C36E1-B565-4106-8333-129B6BB3566A}" type="pres">
      <dgm:prSet presAssocID="{35E3E293-CC94-4662-B248-340AC7A6BCFE}" presName="iconSpace" presStyleCnt="0"/>
      <dgm:spPr/>
    </dgm:pt>
    <dgm:pt modelId="{9803EFE3-D0C4-4233-8106-307258687770}" type="pres">
      <dgm:prSet presAssocID="{35E3E293-CC94-4662-B248-340AC7A6BCFE}" presName="parTx" presStyleLbl="revTx" presStyleIdx="2" presStyleCnt="6">
        <dgm:presLayoutVars>
          <dgm:chMax val="0"/>
          <dgm:chPref val="0"/>
        </dgm:presLayoutVars>
      </dgm:prSet>
      <dgm:spPr/>
    </dgm:pt>
    <dgm:pt modelId="{4193D71D-B7CC-47B6-BF1B-4A3A075B8D91}" type="pres">
      <dgm:prSet presAssocID="{35E3E293-CC94-4662-B248-340AC7A6BCFE}" presName="txSpace" presStyleCnt="0"/>
      <dgm:spPr/>
    </dgm:pt>
    <dgm:pt modelId="{27B18D8E-7B44-42ED-B3BD-10CC3FB10D07}" type="pres">
      <dgm:prSet presAssocID="{35E3E293-CC94-4662-B248-340AC7A6BCFE}" presName="desTx" presStyleLbl="revTx" presStyleIdx="3" presStyleCnt="6">
        <dgm:presLayoutVars/>
      </dgm:prSet>
      <dgm:spPr/>
    </dgm:pt>
    <dgm:pt modelId="{BAF35CE1-8725-4D4E-8473-9FD1B9B1F8B9}" type="pres">
      <dgm:prSet presAssocID="{F1848CC2-C10B-47AF-A8D4-2257314434F6}" presName="sibTrans" presStyleCnt="0"/>
      <dgm:spPr/>
    </dgm:pt>
    <dgm:pt modelId="{79F71217-81DC-478C-AD48-99E4553D347B}" type="pres">
      <dgm:prSet presAssocID="{285E7A41-FE2C-46BF-86D6-80E4215D4DC6}" presName="compNode" presStyleCnt="0"/>
      <dgm:spPr/>
    </dgm:pt>
    <dgm:pt modelId="{53E5C883-3702-4DCD-BD9C-030B85BEBB52}" type="pres">
      <dgm:prSet presAssocID="{285E7A41-FE2C-46BF-86D6-80E4215D4D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327A7449-EB35-42E8-AC0E-71920F13F1F7}" type="pres">
      <dgm:prSet presAssocID="{285E7A41-FE2C-46BF-86D6-80E4215D4DC6}" presName="iconSpace" presStyleCnt="0"/>
      <dgm:spPr/>
    </dgm:pt>
    <dgm:pt modelId="{808AF8D4-FD5F-415D-8AD9-374568A1F904}" type="pres">
      <dgm:prSet presAssocID="{285E7A41-FE2C-46BF-86D6-80E4215D4DC6}" presName="parTx" presStyleLbl="revTx" presStyleIdx="4" presStyleCnt="6">
        <dgm:presLayoutVars>
          <dgm:chMax val="0"/>
          <dgm:chPref val="0"/>
        </dgm:presLayoutVars>
      </dgm:prSet>
      <dgm:spPr/>
    </dgm:pt>
    <dgm:pt modelId="{9447EA23-B56D-4EAC-B1D4-95E2266FEA38}" type="pres">
      <dgm:prSet presAssocID="{285E7A41-FE2C-46BF-86D6-80E4215D4DC6}" presName="txSpace" presStyleCnt="0"/>
      <dgm:spPr/>
    </dgm:pt>
    <dgm:pt modelId="{87CC80D9-5EB9-49EB-9462-90E699AF42C8}" type="pres">
      <dgm:prSet presAssocID="{285E7A41-FE2C-46BF-86D6-80E4215D4DC6}" presName="desTx" presStyleLbl="revTx" presStyleIdx="5" presStyleCnt="6">
        <dgm:presLayoutVars/>
      </dgm:prSet>
      <dgm:spPr/>
    </dgm:pt>
  </dgm:ptLst>
  <dgm:cxnLst>
    <dgm:cxn modelId="{7962C909-BB78-4145-B691-84984752433F}" type="presOf" srcId="{35E3E293-CC94-4662-B248-340AC7A6BCFE}" destId="{9803EFE3-D0C4-4233-8106-307258687770}" srcOrd="0" destOrd="0" presId="urn:microsoft.com/office/officeart/2018/2/layout/IconLabelDescriptionList"/>
    <dgm:cxn modelId="{BE8A2B13-037F-40E0-837F-9810AC2E1FDF}" type="presOf" srcId="{E64D642C-10C2-48FE-8334-4911C99E31F6}" destId="{BF678D8A-397D-46D6-A65B-A6BF80D25E8B}" srcOrd="0" destOrd="0" presId="urn:microsoft.com/office/officeart/2018/2/layout/IconLabelDescriptionList"/>
    <dgm:cxn modelId="{B2675B29-7FC5-46E4-B010-329BA68C8B84}" srcId="{F90A868A-2E39-4349-8901-187CBDF586BD}" destId="{C931F827-2467-4824-A4E9-65E1B0F7A659}" srcOrd="1" destOrd="0" parTransId="{D60B1922-607D-40E0-AAC2-D6E4FEC7E709}" sibTransId="{B301D643-A387-4F4D-9AF9-8F616E15C24D}"/>
    <dgm:cxn modelId="{2C6FCB35-DAC3-41DC-BB84-24356C7CF018}" srcId="{285E7A41-FE2C-46BF-86D6-80E4215D4DC6}" destId="{6B5CFB2D-E504-4CA6-BA41-684CAE407331}" srcOrd="1" destOrd="0" parTransId="{F96AD972-9729-4815-9A5E-622A1B63C185}" sibTransId="{80ABD49E-4E19-433C-9766-01182447855E}"/>
    <dgm:cxn modelId="{0CEF2261-BB09-44A2-B7C2-FECADBF84C24}" srcId="{35E3E293-CC94-4662-B248-340AC7A6BCFE}" destId="{BBA295A2-A6B4-4E0F-B481-E8D1D31489DB}" srcOrd="0" destOrd="0" parTransId="{54DE1A5A-B54A-48F8-9306-DB90C035C792}" sibTransId="{A0ABFDFD-AA61-42B8-AD71-1FE627F3284C}"/>
    <dgm:cxn modelId="{B4DA297E-D3EE-448F-8B62-44CE6282FF8C}" srcId="{285E7A41-FE2C-46BF-86D6-80E4215D4DC6}" destId="{0203E11D-75EE-4722-B859-ADA75B1F8B81}" srcOrd="0" destOrd="0" parTransId="{31AECF19-307B-486E-AE60-1BD8A6371913}" sibTransId="{045C8D1E-7DC0-43F0-8596-53C0AA8CAFCC}"/>
    <dgm:cxn modelId="{202A5F86-5246-4CCD-BB7F-C0FFE1BA06EC}" srcId="{ECE6C8FB-9174-4EA9-B410-28D66DCE9051}" destId="{35E3E293-CC94-4662-B248-340AC7A6BCFE}" srcOrd="1" destOrd="0" parTransId="{22270A6D-18A6-4971-9C99-E078F9D91B12}" sibTransId="{F1848CC2-C10B-47AF-A8D4-2257314434F6}"/>
    <dgm:cxn modelId="{71C20D87-827C-4378-8A1B-0E5AD4916AAD}" srcId="{ECE6C8FB-9174-4EA9-B410-28D66DCE9051}" destId="{285E7A41-FE2C-46BF-86D6-80E4215D4DC6}" srcOrd="2" destOrd="0" parTransId="{92F7D1EE-47B6-450D-9A7F-A6CC0A2CEB0B}" sibTransId="{E0A588DE-453D-4186-A2AE-8FC9035CA43D}"/>
    <dgm:cxn modelId="{691A5E92-FA6E-4CFA-A38C-51C6A327053C}" type="presOf" srcId="{BBA295A2-A6B4-4E0F-B481-E8D1D31489DB}" destId="{27B18D8E-7B44-42ED-B3BD-10CC3FB10D07}" srcOrd="0" destOrd="0" presId="urn:microsoft.com/office/officeart/2018/2/layout/IconLabelDescriptionList"/>
    <dgm:cxn modelId="{C7D24BAE-F4E5-4A83-9CDD-D7932F488955}" srcId="{ECE6C8FB-9174-4EA9-B410-28D66DCE9051}" destId="{F90A868A-2E39-4349-8901-187CBDF586BD}" srcOrd="0" destOrd="0" parTransId="{B06810F4-DFCD-459C-992E-7911281422DB}" sibTransId="{4AC2CBC7-DFED-4D71-91C6-C08301526E5D}"/>
    <dgm:cxn modelId="{7B4B4CC6-533C-4BFF-B197-09FF027697C4}" type="presOf" srcId="{0203E11D-75EE-4722-B859-ADA75B1F8B81}" destId="{87CC80D9-5EB9-49EB-9462-90E699AF42C8}" srcOrd="0" destOrd="0" presId="urn:microsoft.com/office/officeart/2018/2/layout/IconLabelDescriptionList"/>
    <dgm:cxn modelId="{D81A32C8-A614-4451-AC9C-E61F335C052D}" type="presOf" srcId="{C931F827-2467-4824-A4E9-65E1B0F7A659}" destId="{BF678D8A-397D-46D6-A65B-A6BF80D25E8B}" srcOrd="0" destOrd="1" presId="urn:microsoft.com/office/officeart/2018/2/layout/IconLabelDescriptionList"/>
    <dgm:cxn modelId="{199B24CC-DB3F-4A06-84AB-9D19E795381F}" type="presOf" srcId="{7D8A1208-501C-4164-88D5-F9BA771F1226}" destId="{27B18D8E-7B44-42ED-B3BD-10CC3FB10D07}" srcOrd="0" destOrd="1" presId="urn:microsoft.com/office/officeart/2018/2/layout/IconLabelDescriptionList"/>
    <dgm:cxn modelId="{27000FCD-904C-4157-AD50-086164C46E33}" srcId="{35E3E293-CC94-4662-B248-340AC7A6BCFE}" destId="{7D8A1208-501C-4164-88D5-F9BA771F1226}" srcOrd="1" destOrd="0" parTransId="{6C3AB6A9-062E-4C67-9FBF-116443B8EC30}" sibTransId="{B935104F-A92B-4712-981C-A086AC83FC70}"/>
    <dgm:cxn modelId="{A1C603D4-CBDB-452C-99C9-447B680B1DAA}" type="presOf" srcId="{285E7A41-FE2C-46BF-86D6-80E4215D4DC6}" destId="{808AF8D4-FD5F-415D-8AD9-374568A1F904}" srcOrd="0" destOrd="0" presId="urn:microsoft.com/office/officeart/2018/2/layout/IconLabelDescriptionList"/>
    <dgm:cxn modelId="{4AF6B9DA-4FD1-492D-A94D-09D03FDF34A0}" srcId="{F90A868A-2E39-4349-8901-187CBDF586BD}" destId="{E64D642C-10C2-48FE-8334-4911C99E31F6}" srcOrd="0" destOrd="0" parTransId="{6062782C-9BAD-4E42-B31F-1565FD7D6FF9}" sibTransId="{4B32C180-259F-4C30-9DC3-722A8CFF1ABB}"/>
    <dgm:cxn modelId="{90FDBFDA-88D4-4259-8C0C-5354D4D20CAA}" type="presOf" srcId="{ECE6C8FB-9174-4EA9-B410-28D66DCE9051}" destId="{376F2604-2FA8-4FE5-B793-2D87A232F809}" srcOrd="0" destOrd="0" presId="urn:microsoft.com/office/officeart/2018/2/layout/IconLabelDescriptionList"/>
    <dgm:cxn modelId="{1FEF5DF3-4E1E-47E3-8FED-6563C099AA09}" type="presOf" srcId="{6B5CFB2D-E504-4CA6-BA41-684CAE407331}" destId="{87CC80D9-5EB9-49EB-9462-90E699AF42C8}" srcOrd="0" destOrd="1" presId="urn:microsoft.com/office/officeart/2018/2/layout/IconLabelDescriptionList"/>
    <dgm:cxn modelId="{60771AFE-79DA-4973-8FAC-C3831C869784}" type="presOf" srcId="{F90A868A-2E39-4349-8901-187CBDF586BD}" destId="{693E14D7-2BE8-4F95-8A78-2447F2D66D67}" srcOrd="0" destOrd="0" presId="urn:microsoft.com/office/officeart/2018/2/layout/IconLabelDescriptionList"/>
    <dgm:cxn modelId="{9569E80E-3A58-4458-8AD1-FBD940D40344}" type="presParOf" srcId="{376F2604-2FA8-4FE5-B793-2D87A232F809}" destId="{A5E3A47D-4B82-4860-AFA2-5DE1C3633303}" srcOrd="0" destOrd="0" presId="urn:microsoft.com/office/officeart/2018/2/layout/IconLabelDescriptionList"/>
    <dgm:cxn modelId="{9396CEB6-C0B9-4DEC-8E3A-A68D2979B2DD}" type="presParOf" srcId="{A5E3A47D-4B82-4860-AFA2-5DE1C3633303}" destId="{724BF9FB-D1D7-45B9-9A80-B9B76DD0773D}" srcOrd="0" destOrd="0" presId="urn:microsoft.com/office/officeart/2018/2/layout/IconLabelDescriptionList"/>
    <dgm:cxn modelId="{6CDF4AB4-C962-49D7-848E-91CF164F4C91}" type="presParOf" srcId="{A5E3A47D-4B82-4860-AFA2-5DE1C3633303}" destId="{ABB165FF-5033-47A4-8F3E-9B3C3ADBB479}" srcOrd="1" destOrd="0" presId="urn:microsoft.com/office/officeart/2018/2/layout/IconLabelDescriptionList"/>
    <dgm:cxn modelId="{97E6DEAE-F4EB-4DBE-BB00-5B62576C7813}" type="presParOf" srcId="{A5E3A47D-4B82-4860-AFA2-5DE1C3633303}" destId="{693E14D7-2BE8-4F95-8A78-2447F2D66D67}" srcOrd="2" destOrd="0" presId="urn:microsoft.com/office/officeart/2018/2/layout/IconLabelDescriptionList"/>
    <dgm:cxn modelId="{BDEB3163-D452-4DAD-A660-A8A61EC3DAC6}" type="presParOf" srcId="{A5E3A47D-4B82-4860-AFA2-5DE1C3633303}" destId="{46AF39FA-DCF8-4BD8-A50C-154CA9773A29}" srcOrd="3" destOrd="0" presId="urn:microsoft.com/office/officeart/2018/2/layout/IconLabelDescriptionList"/>
    <dgm:cxn modelId="{E3B49888-7875-4AF5-9051-F51DE8826443}" type="presParOf" srcId="{A5E3A47D-4B82-4860-AFA2-5DE1C3633303}" destId="{BF678D8A-397D-46D6-A65B-A6BF80D25E8B}" srcOrd="4" destOrd="0" presId="urn:microsoft.com/office/officeart/2018/2/layout/IconLabelDescriptionList"/>
    <dgm:cxn modelId="{94D4392B-C7B9-4601-A981-CCE73BB8C5DF}" type="presParOf" srcId="{376F2604-2FA8-4FE5-B793-2D87A232F809}" destId="{2A65D125-7E2B-4611-8B5A-818E08E54162}" srcOrd="1" destOrd="0" presId="urn:microsoft.com/office/officeart/2018/2/layout/IconLabelDescriptionList"/>
    <dgm:cxn modelId="{24F0BDAA-65BF-49AE-8888-0595EFF4954D}" type="presParOf" srcId="{376F2604-2FA8-4FE5-B793-2D87A232F809}" destId="{E326B746-8BB3-4234-8E77-FA6C3022B802}" srcOrd="2" destOrd="0" presId="urn:microsoft.com/office/officeart/2018/2/layout/IconLabelDescriptionList"/>
    <dgm:cxn modelId="{30A343C9-1BE1-4774-937A-C07B5D354E89}" type="presParOf" srcId="{E326B746-8BB3-4234-8E77-FA6C3022B802}" destId="{B42D2A41-174A-4D9C-9684-031BEB72E655}" srcOrd="0" destOrd="0" presId="urn:microsoft.com/office/officeart/2018/2/layout/IconLabelDescriptionList"/>
    <dgm:cxn modelId="{F95A3B9A-B1A0-4208-9257-DA9382327C98}" type="presParOf" srcId="{E326B746-8BB3-4234-8E77-FA6C3022B802}" destId="{CF3C36E1-B565-4106-8333-129B6BB3566A}" srcOrd="1" destOrd="0" presId="urn:microsoft.com/office/officeart/2018/2/layout/IconLabelDescriptionList"/>
    <dgm:cxn modelId="{FF736312-74FA-4540-A80F-E7E94F9923AE}" type="presParOf" srcId="{E326B746-8BB3-4234-8E77-FA6C3022B802}" destId="{9803EFE3-D0C4-4233-8106-307258687770}" srcOrd="2" destOrd="0" presId="urn:microsoft.com/office/officeart/2018/2/layout/IconLabelDescriptionList"/>
    <dgm:cxn modelId="{FBDF2088-D3DB-4B72-8BB8-B65E60AFBDF4}" type="presParOf" srcId="{E326B746-8BB3-4234-8E77-FA6C3022B802}" destId="{4193D71D-B7CC-47B6-BF1B-4A3A075B8D91}" srcOrd="3" destOrd="0" presId="urn:microsoft.com/office/officeart/2018/2/layout/IconLabelDescriptionList"/>
    <dgm:cxn modelId="{994C028A-4046-4A54-BDA6-71FD128BF522}" type="presParOf" srcId="{E326B746-8BB3-4234-8E77-FA6C3022B802}" destId="{27B18D8E-7B44-42ED-B3BD-10CC3FB10D07}" srcOrd="4" destOrd="0" presId="urn:microsoft.com/office/officeart/2018/2/layout/IconLabelDescriptionList"/>
    <dgm:cxn modelId="{DF7EB351-25E1-4106-BB24-22904455EA0A}" type="presParOf" srcId="{376F2604-2FA8-4FE5-B793-2D87A232F809}" destId="{BAF35CE1-8725-4D4E-8473-9FD1B9B1F8B9}" srcOrd="3" destOrd="0" presId="urn:microsoft.com/office/officeart/2018/2/layout/IconLabelDescriptionList"/>
    <dgm:cxn modelId="{44B31CC4-5DED-4EBF-9E23-2E44BBC504BF}" type="presParOf" srcId="{376F2604-2FA8-4FE5-B793-2D87A232F809}" destId="{79F71217-81DC-478C-AD48-99E4553D347B}" srcOrd="4" destOrd="0" presId="urn:microsoft.com/office/officeart/2018/2/layout/IconLabelDescriptionList"/>
    <dgm:cxn modelId="{AFBB1B77-2859-4C86-8F61-B45D31EFC01F}" type="presParOf" srcId="{79F71217-81DC-478C-AD48-99E4553D347B}" destId="{53E5C883-3702-4DCD-BD9C-030B85BEBB52}" srcOrd="0" destOrd="0" presId="urn:microsoft.com/office/officeart/2018/2/layout/IconLabelDescriptionList"/>
    <dgm:cxn modelId="{84906697-5216-4D92-A963-32720683F3EE}" type="presParOf" srcId="{79F71217-81DC-478C-AD48-99E4553D347B}" destId="{327A7449-EB35-42E8-AC0E-71920F13F1F7}" srcOrd="1" destOrd="0" presId="urn:microsoft.com/office/officeart/2018/2/layout/IconLabelDescriptionList"/>
    <dgm:cxn modelId="{821BB550-1EA8-4D1D-B530-6749D525C07A}" type="presParOf" srcId="{79F71217-81DC-478C-AD48-99E4553D347B}" destId="{808AF8D4-FD5F-415D-8AD9-374568A1F904}" srcOrd="2" destOrd="0" presId="urn:microsoft.com/office/officeart/2018/2/layout/IconLabelDescriptionList"/>
    <dgm:cxn modelId="{9BF990D0-4DA0-4B85-A022-DDF8144659FD}" type="presParOf" srcId="{79F71217-81DC-478C-AD48-99E4553D347B}" destId="{9447EA23-B56D-4EAC-B1D4-95E2266FEA38}" srcOrd="3" destOrd="0" presId="urn:microsoft.com/office/officeart/2018/2/layout/IconLabelDescriptionList"/>
    <dgm:cxn modelId="{21899CB8-5E95-4B82-B0B6-498E1282ABF7}" type="presParOf" srcId="{79F71217-81DC-478C-AD48-99E4553D347B}" destId="{87CC80D9-5EB9-49EB-9462-90E699AF42C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BF32DA-7E5C-4AE7-914C-C434A35E2E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2A46C2A-F9FE-443A-9F60-005BA2ECD109}">
      <dgm:prSet/>
      <dgm:spPr/>
      <dgm:t>
        <a:bodyPr/>
        <a:lstStyle/>
        <a:p>
          <a:r>
            <a:rPr lang="en-US" b="1"/>
            <a:t>Better Resource Utilization:</a:t>
          </a:r>
          <a:r>
            <a:rPr lang="en-US"/>
            <a:t> Enables server consolidation and optimizes hardware usage.</a:t>
          </a:r>
        </a:p>
      </dgm:t>
    </dgm:pt>
    <dgm:pt modelId="{683874A6-6E14-48F9-BCC2-8399E75359F6}" type="parTrans" cxnId="{9B82AF46-1F07-4290-877D-9D3E2B60A543}">
      <dgm:prSet/>
      <dgm:spPr/>
      <dgm:t>
        <a:bodyPr/>
        <a:lstStyle/>
        <a:p>
          <a:endParaRPr lang="en-US"/>
        </a:p>
      </dgm:t>
    </dgm:pt>
    <dgm:pt modelId="{49DEC2FD-B290-474E-BC47-E362EB0A884B}" type="sibTrans" cxnId="{9B82AF46-1F07-4290-877D-9D3E2B60A543}">
      <dgm:prSet/>
      <dgm:spPr/>
      <dgm:t>
        <a:bodyPr/>
        <a:lstStyle/>
        <a:p>
          <a:endParaRPr lang="en-US"/>
        </a:p>
      </dgm:t>
    </dgm:pt>
    <dgm:pt modelId="{68552C5C-0C4C-49C2-9155-515436C455E3}">
      <dgm:prSet/>
      <dgm:spPr/>
      <dgm:t>
        <a:bodyPr/>
        <a:lstStyle/>
        <a:p>
          <a:r>
            <a:rPr lang="en-US" b="1"/>
            <a:t>Cost Reduction:</a:t>
          </a:r>
          <a:r>
            <a:rPr lang="en-US"/>
            <a:t> Lowers hardware and infrastructure costs.</a:t>
          </a:r>
        </a:p>
      </dgm:t>
    </dgm:pt>
    <dgm:pt modelId="{43F78A2A-D410-4D7F-80E5-5DA48E872D8F}" type="parTrans" cxnId="{37B5BA5D-E440-4FAE-B7D8-212B394DCCBD}">
      <dgm:prSet/>
      <dgm:spPr/>
      <dgm:t>
        <a:bodyPr/>
        <a:lstStyle/>
        <a:p>
          <a:endParaRPr lang="en-US"/>
        </a:p>
      </dgm:t>
    </dgm:pt>
    <dgm:pt modelId="{72B6C96D-FD43-4E69-A2D6-47CC76C319B7}" type="sibTrans" cxnId="{37B5BA5D-E440-4FAE-B7D8-212B394DCCBD}">
      <dgm:prSet/>
      <dgm:spPr/>
      <dgm:t>
        <a:bodyPr/>
        <a:lstStyle/>
        <a:p>
          <a:endParaRPr lang="en-US"/>
        </a:p>
      </dgm:t>
    </dgm:pt>
    <dgm:pt modelId="{A46B3C8C-7816-46A5-866F-9FBC0E98E0E6}">
      <dgm:prSet/>
      <dgm:spPr/>
      <dgm:t>
        <a:bodyPr/>
        <a:lstStyle/>
        <a:p>
          <a:r>
            <a:rPr lang="en-US" b="1"/>
            <a:t>Improved Fault Tolerance:</a:t>
          </a:r>
          <a:r>
            <a:rPr lang="en-US"/>
            <a:t> Virtual machines can be migrated in case of hardware failure.</a:t>
          </a:r>
        </a:p>
      </dgm:t>
    </dgm:pt>
    <dgm:pt modelId="{20B7C59B-710E-4F5E-B85C-ECAE08F1F0E3}" type="parTrans" cxnId="{52E099D8-B9F4-453A-AA4A-CF533211BE91}">
      <dgm:prSet/>
      <dgm:spPr/>
      <dgm:t>
        <a:bodyPr/>
        <a:lstStyle/>
        <a:p>
          <a:endParaRPr lang="en-US"/>
        </a:p>
      </dgm:t>
    </dgm:pt>
    <dgm:pt modelId="{6EB6741D-D395-4DF3-8204-89A98F233DBA}" type="sibTrans" cxnId="{52E099D8-B9F4-453A-AA4A-CF533211BE91}">
      <dgm:prSet/>
      <dgm:spPr/>
      <dgm:t>
        <a:bodyPr/>
        <a:lstStyle/>
        <a:p>
          <a:endParaRPr lang="en-US"/>
        </a:p>
      </dgm:t>
    </dgm:pt>
    <dgm:pt modelId="{209E8520-0C76-42BF-AD5B-70F6292A0DC6}">
      <dgm:prSet/>
      <dgm:spPr/>
      <dgm:t>
        <a:bodyPr/>
        <a:lstStyle/>
        <a:p>
          <a:r>
            <a:rPr lang="en-US" b="1"/>
            <a:t>Simplified System Administration:</a:t>
          </a:r>
          <a:r>
            <a:rPr lang="en-US"/>
            <a:t> Easier management of resources and systems.</a:t>
          </a:r>
        </a:p>
      </dgm:t>
    </dgm:pt>
    <dgm:pt modelId="{CF615C65-F520-468B-8972-AD21EB758BB0}" type="parTrans" cxnId="{AD813FC1-027B-4C48-B913-6C924D82FFD2}">
      <dgm:prSet/>
      <dgm:spPr/>
      <dgm:t>
        <a:bodyPr/>
        <a:lstStyle/>
        <a:p>
          <a:endParaRPr lang="en-US"/>
        </a:p>
      </dgm:t>
    </dgm:pt>
    <dgm:pt modelId="{3C7F845F-E3F1-4921-A72F-42C7117616F2}" type="sibTrans" cxnId="{AD813FC1-027B-4C48-B913-6C924D82FFD2}">
      <dgm:prSet/>
      <dgm:spPr/>
      <dgm:t>
        <a:bodyPr/>
        <a:lstStyle/>
        <a:p>
          <a:endParaRPr lang="en-US"/>
        </a:p>
      </dgm:t>
    </dgm:pt>
    <dgm:pt modelId="{FF43CCF9-A708-4D78-9ECA-80B87946A62C}">
      <dgm:prSet/>
      <dgm:spPr/>
      <dgm:t>
        <a:bodyPr/>
        <a:lstStyle/>
        <a:p>
          <a:r>
            <a:rPr lang="en-US" b="1"/>
            <a:t>Legacy Support:</a:t>
          </a:r>
          <a:r>
            <a:rPr lang="en-US"/>
            <a:t> Enables running outdated applications on modern platforms.</a:t>
          </a:r>
        </a:p>
      </dgm:t>
    </dgm:pt>
    <dgm:pt modelId="{47B01680-56EC-434A-9BC4-9825AA15EB81}" type="parTrans" cxnId="{1611D2BF-7C18-49EF-80BE-507E04E7C7F7}">
      <dgm:prSet/>
      <dgm:spPr/>
      <dgm:t>
        <a:bodyPr/>
        <a:lstStyle/>
        <a:p>
          <a:endParaRPr lang="en-US"/>
        </a:p>
      </dgm:t>
    </dgm:pt>
    <dgm:pt modelId="{99D25DA5-51A0-4273-8B99-FCF7F054F8F9}" type="sibTrans" cxnId="{1611D2BF-7C18-49EF-80BE-507E04E7C7F7}">
      <dgm:prSet/>
      <dgm:spPr/>
      <dgm:t>
        <a:bodyPr/>
        <a:lstStyle/>
        <a:p>
          <a:endParaRPr lang="en-US"/>
        </a:p>
      </dgm:t>
    </dgm:pt>
    <dgm:pt modelId="{2458F006-19BA-4CA5-AA19-EA585CBD30A4}" type="pres">
      <dgm:prSet presAssocID="{BBBF32DA-7E5C-4AE7-914C-C434A35E2E14}" presName="linear" presStyleCnt="0">
        <dgm:presLayoutVars>
          <dgm:animLvl val="lvl"/>
          <dgm:resizeHandles val="exact"/>
        </dgm:presLayoutVars>
      </dgm:prSet>
      <dgm:spPr/>
    </dgm:pt>
    <dgm:pt modelId="{53074347-7FA9-463A-9BD9-187D28C765C5}" type="pres">
      <dgm:prSet presAssocID="{12A46C2A-F9FE-443A-9F60-005BA2ECD10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DD5CAB9-F4DA-4267-BE4C-87A3524A8A2D}" type="pres">
      <dgm:prSet presAssocID="{49DEC2FD-B290-474E-BC47-E362EB0A884B}" presName="spacer" presStyleCnt="0"/>
      <dgm:spPr/>
    </dgm:pt>
    <dgm:pt modelId="{9B1AEF3E-1E5F-465E-89E9-EDF0CC2DAEC7}" type="pres">
      <dgm:prSet presAssocID="{68552C5C-0C4C-49C2-9155-515436C455E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C4D1669-998B-472C-BAAF-F2499E22676A}" type="pres">
      <dgm:prSet presAssocID="{72B6C96D-FD43-4E69-A2D6-47CC76C319B7}" presName="spacer" presStyleCnt="0"/>
      <dgm:spPr/>
    </dgm:pt>
    <dgm:pt modelId="{C75B441F-9119-4107-921D-91D759ECFDB6}" type="pres">
      <dgm:prSet presAssocID="{A46B3C8C-7816-46A5-866F-9FBC0E98E0E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D4AA79F-61D9-475E-94FC-86DD37C9B116}" type="pres">
      <dgm:prSet presAssocID="{6EB6741D-D395-4DF3-8204-89A98F233DBA}" presName="spacer" presStyleCnt="0"/>
      <dgm:spPr/>
    </dgm:pt>
    <dgm:pt modelId="{C2241B50-0B91-46E9-AFB7-A7C515F0098D}" type="pres">
      <dgm:prSet presAssocID="{209E8520-0C76-42BF-AD5B-70F6292A0DC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730A033-CA30-4B04-A6B3-4CCA2AE918FD}" type="pres">
      <dgm:prSet presAssocID="{3C7F845F-E3F1-4921-A72F-42C7117616F2}" presName="spacer" presStyleCnt="0"/>
      <dgm:spPr/>
    </dgm:pt>
    <dgm:pt modelId="{9FA7E85C-5A81-4215-868C-3749F8BF6BB8}" type="pres">
      <dgm:prSet presAssocID="{FF43CCF9-A708-4D78-9ECA-80B87946A62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B0AE314-8A6F-4FEE-A16E-A275E5D1FF31}" type="presOf" srcId="{209E8520-0C76-42BF-AD5B-70F6292A0DC6}" destId="{C2241B50-0B91-46E9-AFB7-A7C515F0098D}" srcOrd="0" destOrd="0" presId="urn:microsoft.com/office/officeart/2005/8/layout/vList2"/>
    <dgm:cxn modelId="{37B5BA5D-E440-4FAE-B7D8-212B394DCCBD}" srcId="{BBBF32DA-7E5C-4AE7-914C-C434A35E2E14}" destId="{68552C5C-0C4C-49C2-9155-515436C455E3}" srcOrd="1" destOrd="0" parTransId="{43F78A2A-D410-4D7F-80E5-5DA48E872D8F}" sibTransId="{72B6C96D-FD43-4E69-A2D6-47CC76C319B7}"/>
    <dgm:cxn modelId="{9B82AF46-1F07-4290-877D-9D3E2B60A543}" srcId="{BBBF32DA-7E5C-4AE7-914C-C434A35E2E14}" destId="{12A46C2A-F9FE-443A-9F60-005BA2ECD109}" srcOrd="0" destOrd="0" parTransId="{683874A6-6E14-48F9-BCC2-8399E75359F6}" sibTransId="{49DEC2FD-B290-474E-BC47-E362EB0A884B}"/>
    <dgm:cxn modelId="{E5248179-8271-4128-9002-2B8CD81F5E4C}" type="presOf" srcId="{BBBF32DA-7E5C-4AE7-914C-C434A35E2E14}" destId="{2458F006-19BA-4CA5-AA19-EA585CBD30A4}" srcOrd="0" destOrd="0" presId="urn:microsoft.com/office/officeart/2005/8/layout/vList2"/>
    <dgm:cxn modelId="{9308AC88-02FC-42DE-9A3B-E9A5A3C5BF75}" type="presOf" srcId="{FF43CCF9-A708-4D78-9ECA-80B87946A62C}" destId="{9FA7E85C-5A81-4215-868C-3749F8BF6BB8}" srcOrd="0" destOrd="0" presId="urn:microsoft.com/office/officeart/2005/8/layout/vList2"/>
    <dgm:cxn modelId="{0C2F5CAE-82CD-4502-B991-E7AE38379537}" type="presOf" srcId="{A46B3C8C-7816-46A5-866F-9FBC0E98E0E6}" destId="{C75B441F-9119-4107-921D-91D759ECFDB6}" srcOrd="0" destOrd="0" presId="urn:microsoft.com/office/officeart/2005/8/layout/vList2"/>
    <dgm:cxn modelId="{BF230FBF-0216-43C2-BD3F-40B40F29C90D}" type="presOf" srcId="{68552C5C-0C4C-49C2-9155-515436C455E3}" destId="{9B1AEF3E-1E5F-465E-89E9-EDF0CC2DAEC7}" srcOrd="0" destOrd="0" presId="urn:microsoft.com/office/officeart/2005/8/layout/vList2"/>
    <dgm:cxn modelId="{1611D2BF-7C18-49EF-80BE-507E04E7C7F7}" srcId="{BBBF32DA-7E5C-4AE7-914C-C434A35E2E14}" destId="{FF43CCF9-A708-4D78-9ECA-80B87946A62C}" srcOrd="4" destOrd="0" parTransId="{47B01680-56EC-434A-9BC4-9825AA15EB81}" sibTransId="{99D25DA5-51A0-4273-8B99-FCF7F054F8F9}"/>
    <dgm:cxn modelId="{AD813FC1-027B-4C48-B913-6C924D82FFD2}" srcId="{BBBF32DA-7E5C-4AE7-914C-C434A35E2E14}" destId="{209E8520-0C76-42BF-AD5B-70F6292A0DC6}" srcOrd="3" destOrd="0" parTransId="{CF615C65-F520-468B-8972-AD21EB758BB0}" sibTransId="{3C7F845F-E3F1-4921-A72F-42C7117616F2}"/>
    <dgm:cxn modelId="{52E099D8-B9F4-453A-AA4A-CF533211BE91}" srcId="{BBBF32DA-7E5C-4AE7-914C-C434A35E2E14}" destId="{A46B3C8C-7816-46A5-866F-9FBC0E98E0E6}" srcOrd="2" destOrd="0" parTransId="{20B7C59B-710E-4F5E-B85C-ECAE08F1F0E3}" sibTransId="{6EB6741D-D395-4DF3-8204-89A98F233DBA}"/>
    <dgm:cxn modelId="{BD7CE8E7-5374-407C-9F37-8675FC83CC24}" type="presOf" srcId="{12A46C2A-F9FE-443A-9F60-005BA2ECD109}" destId="{53074347-7FA9-463A-9BD9-187D28C765C5}" srcOrd="0" destOrd="0" presId="urn:microsoft.com/office/officeart/2005/8/layout/vList2"/>
    <dgm:cxn modelId="{AFE615A8-DB88-496D-9592-AB86BB1FE67C}" type="presParOf" srcId="{2458F006-19BA-4CA5-AA19-EA585CBD30A4}" destId="{53074347-7FA9-463A-9BD9-187D28C765C5}" srcOrd="0" destOrd="0" presId="urn:microsoft.com/office/officeart/2005/8/layout/vList2"/>
    <dgm:cxn modelId="{63778F10-F628-4795-BCFD-04D1B11BD3B9}" type="presParOf" srcId="{2458F006-19BA-4CA5-AA19-EA585CBD30A4}" destId="{FDD5CAB9-F4DA-4267-BE4C-87A3524A8A2D}" srcOrd="1" destOrd="0" presId="urn:microsoft.com/office/officeart/2005/8/layout/vList2"/>
    <dgm:cxn modelId="{2C482AC9-6CCB-4C8A-9A92-90FCB60F329C}" type="presParOf" srcId="{2458F006-19BA-4CA5-AA19-EA585CBD30A4}" destId="{9B1AEF3E-1E5F-465E-89E9-EDF0CC2DAEC7}" srcOrd="2" destOrd="0" presId="urn:microsoft.com/office/officeart/2005/8/layout/vList2"/>
    <dgm:cxn modelId="{332889AD-1EB7-4E9B-B76A-45092298634D}" type="presParOf" srcId="{2458F006-19BA-4CA5-AA19-EA585CBD30A4}" destId="{6C4D1669-998B-472C-BAAF-F2499E22676A}" srcOrd="3" destOrd="0" presId="urn:microsoft.com/office/officeart/2005/8/layout/vList2"/>
    <dgm:cxn modelId="{E7A03CC2-5D15-42F2-BA1D-8704DE7F7CCE}" type="presParOf" srcId="{2458F006-19BA-4CA5-AA19-EA585CBD30A4}" destId="{C75B441F-9119-4107-921D-91D759ECFDB6}" srcOrd="4" destOrd="0" presId="urn:microsoft.com/office/officeart/2005/8/layout/vList2"/>
    <dgm:cxn modelId="{F36DFD16-7C13-4ED0-B677-481A990B1B89}" type="presParOf" srcId="{2458F006-19BA-4CA5-AA19-EA585CBD30A4}" destId="{BD4AA79F-61D9-475E-94FC-86DD37C9B116}" srcOrd="5" destOrd="0" presId="urn:microsoft.com/office/officeart/2005/8/layout/vList2"/>
    <dgm:cxn modelId="{1C37437E-F1B2-42D6-82B1-977555816AE0}" type="presParOf" srcId="{2458F006-19BA-4CA5-AA19-EA585CBD30A4}" destId="{C2241B50-0B91-46E9-AFB7-A7C515F0098D}" srcOrd="6" destOrd="0" presId="urn:microsoft.com/office/officeart/2005/8/layout/vList2"/>
    <dgm:cxn modelId="{19111DEE-D73F-42D6-9E82-BADB7A84429A}" type="presParOf" srcId="{2458F006-19BA-4CA5-AA19-EA585CBD30A4}" destId="{F730A033-CA30-4B04-A6B3-4CCA2AE918FD}" srcOrd="7" destOrd="0" presId="urn:microsoft.com/office/officeart/2005/8/layout/vList2"/>
    <dgm:cxn modelId="{7888CC79-E998-4B6B-AC3F-133D0399C132}" type="presParOf" srcId="{2458F006-19BA-4CA5-AA19-EA585CBD30A4}" destId="{9FA7E85C-5A81-4215-868C-3749F8BF6BB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A153DE-0792-46BB-BEC7-1CCB9A91C5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DD75E3B-F513-4E8B-80B2-F80C25C88065}">
      <dgm:prSet/>
      <dgm:spPr/>
      <dgm:t>
        <a:bodyPr/>
        <a:lstStyle/>
        <a:p>
          <a:r>
            <a:rPr lang="en-PK" b="1" i="0" baseline="0"/>
            <a:t>Single Point of Failure:</a:t>
          </a:r>
          <a:r>
            <a:rPr lang="en-PK" b="0" i="0" baseline="0"/>
            <a:t> If the host system fails, multiple virtual machines may be affected.</a:t>
          </a:r>
          <a:endParaRPr lang="en-US"/>
        </a:p>
      </dgm:t>
    </dgm:pt>
    <dgm:pt modelId="{13DE952C-5849-4422-8D74-FB062F7142AA}" type="parTrans" cxnId="{3581BBF5-8338-4CBF-B0F1-84BE013CCBFE}">
      <dgm:prSet/>
      <dgm:spPr/>
      <dgm:t>
        <a:bodyPr/>
        <a:lstStyle/>
        <a:p>
          <a:endParaRPr lang="en-US"/>
        </a:p>
      </dgm:t>
    </dgm:pt>
    <dgm:pt modelId="{55CF2871-F68B-424C-93C9-CEB1BBE214D0}" type="sibTrans" cxnId="{3581BBF5-8338-4CBF-B0F1-84BE013CCBFE}">
      <dgm:prSet/>
      <dgm:spPr/>
      <dgm:t>
        <a:bodyPr/>
        <a:lstStyle/>
        <a:p>
          <a:endParaRPr lang="en-US"/>
        </a:p>
      </dgm:t>
    </dgm:pt>
    <dgm:pt modelId="{6EBBCF41-AA78-4DE9-8A16-CDED371DEA4D}">
      <dgm:prSet/>
      <dgm:spPr/>
      <dgm:t>
        <a:bodyPr/>
        <a:lstStyle/>
        <a:p>
          <a:r>
            <a:rPr lang="en-PK" b="1" i="0" baseline="0"/>
            <a:t>Performance Overhead:</a:t>
          </a:r>
          <a:r>
            <a:rPr lang="en-PK" b="0" i="0" baseline="0"/>
            <a:t> Virtual machines may achieve 85-90% of the native performance.</a:t>
          </a:r>
          <a:endParaRPr lang="en-US"/>
        </a:p>
      </dgm:t>
    </dgm:pt>
    <dgm:pt modelId="{36269BDF-957B-48E7-BC04-9745774834A0}" type="parTrans" cxnId="{A4586B17-A8B5-4F6D-AF71-2E569A786152}">
      <dgm:prSet/>
      <dgm:spPr/>
      <dgm:t>
        <a:bodyPr/>
        <a:lstStyle/>
        <a:p>
          <a:endParaRPr lang="en-US"/>
        </a:p>
      </dgm:t>
    </dgm:pt>
    <dgm:pt modelId="{2D876C93-DC7E-49DF-9EA8-57074EAEB105}" type="sibTrans" cxnId="{A4586B17-A8B5-4F6D-AF71-2E569A786152}">
      <dgm:prSet/>
      <dgm:spPr/>
      <dgm:t>
        <a:bodyPr/>
        <a:lstStyle/>
        <a:p>
          <a:endParaRPr lang="en-US"/>
        </a:p>
      </dgm:t>
    </dgm:pt>
    <dgm:pt modelId="{28F3FE29-F765-4D1C-BC1E-B99327C43BA4}">
      <dgm:prSet/>
      <dgm:spPr/>
      <dgm:t>
        <a:bodyPr/>
        <a:lstStyle/>
        <a:p>
          <a:r>
            <a:rPr lang="en-PK" b="1" i="0" baseline="0"/>
            <a:t>Complexity:</a:t>
          </a:r>
          <a:r>
            <a:rPr lang="en-PK" b="0" i="0" baseline="0"/>
            <a:t> Troubleshooting and root cause analysis can be more difficult with an additional virtualization layer. </a:t>
          </a:r>
          <a:endParaRPr lang="en-US"/>
        </a:p>
      </dgm:t>
    </dgm:pt>
    <dgm:pt modelId="{DCE562DE-562C-4192-91BD-E1D14E779F86}" type="parTrans" cxnId="{55E70766-A977-4B1C-B68F-18A5DE52994A}">
      <dgm:prSet/>
      <dgm:spPr/>
      <dgm:t>
        <a:bodyPr/>
        <a:lstStyle/>
        <a:p>
          <a:endParaRPr lang="en-US"/>
        </a:p>
      </dgm:t>
    </dgm:pt>
    <dgm:pt modelId="{E3230E23-71EB-453D-B3FB-F976EE080DC2}" type="sibTrans" cxnId="{55E70766-A977-4B1C-B68F-18A5DE52994A}">
      <dgm:prSet/>
      <dgm:spPr/>
      <dgm:t>
        <a:bodyPr/>
        <a:lstStyle/>
        <a:p>
          <a:endParaRPr lang="en-US"/>
        </a:p>
      </dgm:t>
    </dgm:pt>
    <dgm:pt modelId="{EC9F2CE8-D930-437E-BAEA-621BBF0C1AD5}" type="pres">
      <dgm:prSet presAssocID="{A7A153DE-0792-46BB-BEC7-1CCB9A91C588}" presName="root" presStyleCnt="0">
        <dgm:presLayoutVars>
          <dgm:dir/>
          <dgm:resizeHandles val="exact"/>
        </dgm:presLayoutVars>
      </dgm:prSet>
      <dgm:spPr/>
    </dgm:pt>
    <dgm:pt modelId="{5C181610-8EF9-4946-9ACE-7D36FFDD9BCB}" type="pres">
      <dgm:prSet presAssocID="{EDD75E3B-F513-4E8B-80B2-F80C25C88065}" presName="compNode" presStyleCnt="0"/>
      <dgm:spPr/>
    </dgm:pt>
    <dgm:pt modelId="{D96ECC24-31C1-4FCF-87D9-4407C3F3AB6A}" type="pres">
      <dgm:prSet presAssocID="{EDD75E3B-F513-4E8B-80B2-F80C25C88065}" presName="bgRect" presStyleLbl="bgShp" presStyleIdx="0" presStyleCnt="3"/>
      <dgm:spPr/>
    </dgm:pt>
    <dgm:pt modelId="{A0CD33A8-1ABA-4D28-B5E3-F88CBC54B1FD}" type="pres">
      <dgm:prSet presAssocID="{EDD75E3B-F513-4E8B-80B2-F80C25C880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21C6009-4F4D-4C41-B33D-F964C6E61BF9}" type="pres">
      <dgm:prSet presAssocID="{EDD75E3B-F513-4E8B-80B2-F80C25C88065}" presName="spaceRect" presStyleCnt="0"/>
      <dgm:spPr/>
    </dgm:pt>
    <dgm:pt modelId="{55F86BC0-2E8F-494D-B430-EE8AB5921831}" type="pres">
      <dgm:prSet presAssocID="{EDD75E3B-F513-4E8B-80B2-F80C25C88065}" presName="parTx" presStyleLbl="revTx" presStyleIdx="0" presStyleCnt="3">
        <dgm:presLayoutVars>
          <dgm:chMax val="0"/>
          <dgm:chPref val="0"/>
        </dgm:presLayoutVars>
      </dgm:prSet>
      <dgm:spPr/>
    </dgm:pt>
    <dgm:pt modelId="{9BF482C6-5709-4191-9FA7-51D5512F0E0A}" type="pres">
      <dgm:prSet presAssocID="{55CF2871-F68B-424C-93C9-CEB1BBE214D0}" presName="sibTrans" presStyleCnt="0"/>
      <dgm:spPr/>
    </dgm:pt>
    <dgm:pt modelId="{1A367471-A5AB-429A-9E9A-5339CCD42008}" type="pres">
      <dgm:prSet presAssocID="{6EBBCF41-AA78-4DE9-8A16-CDED371DEA4D}" presName="compNode" presStyleCnt="0"/>
      <dgm:spPr/>
    </dgm:pt>
    <dgm:pt modelId="{581EDE1B-F336-434A-93BB-5B4DDCF8E746}" type="pres">
      <dgm:prSet presAssocID="{6EBBCF41-AA78-4DE9-8A16-CDED371DEA4D}" presName="bgRect" presStyleLbl="bgShp" presStyleIdx="1" presStyleCnt="3"/>
      <dgm:spPr/>
    </dgm:pt>
    <dgm:pt modelId="{76E07905-2A2D-423B-96F4-6D34E1961C86}" type="pres">
      <dgm:prSet presAssocID="{6EBBCF41-AA78-4DE9-8A16-CDED371DEA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09D5133-168D-4FB0-8BF6-F005528B4F12}" type="pres">
      <dgm:prSet presAssocID="{6EBBCF41-AA78-4DE9-8A16-CDED371DEA4D}" presName="spaceRect" presStyleCnt="0"/>
      <dgm:spPr/>
    </dgm:pt>
    <dgm:pt modelId="{D3E1B61F-41D6-4362-ADC7-7C97674DE25D}" type="pres">
      <dgm:prSet presAssocID="{6EBBCF41-AA78-4DE9-8A16-CDED371DEA4D}" presName="parTx" presStyleLbl="revTx" presStyleIdx="1" presStyleCnt="3">
        <dgm:presLayoutVars>
          <dgm:chMax val="0"/>
          <dgm:chPref val="0"/>
        </dgm:presLayoutVars>
      </dgm:prSet>
      <dgm:spPr/>
    </dgm:pt>
    <dgm:pt modelId="{250C3234-0AC9-4D68-B02C-01269188DC2C}" type="pres">
      <dgm:prSet presAssocID="{2D876C93-DC7E-49DF-9EA8-57074EAEB105}" presName="sibTrans" presStyleCnt="0"/>
      <dgm:spPr/>
    </dgm:pt>
    <dgm:pt modelId="{463611A1-9CF8-4865-9E79-E05B8C7C0D04}" type="pres">
      <dgm:prSet presAssocID="{28F3FE29-F765-4D1C-BC1E-B99327C43BA4}" presName="compNode" presStyleCnt="0"/>
      <dgm:spPr/>
    </dgm:pt>
    <dgm:pt modelId="{44B4B445-9977-4B50-B7D4-4B5384E58F16}" type="pres">
      <dgm:prSet presAssocID="{28F3FE29-F765-4D1C-BC1E-B99327C43BA4}" presName="bgRect" presStyleLbl="bgShp" presStyleIdx="2" presStyleCnt="3"/>
      <dgm:spPr/>
    </dgm:pt>
    <dgm:pt modelId="{9720C713-2A3F-4455-8D06-25F827628FA0}" type="pres">
      <dgm:prSet presAssocID="{28F3FE29-F765-4D1C-BC1E-B99327C43B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E01119-3623-4C0B-A53D-DFF70EAACD15}" type="pres">
      <dgm:prSet presAssocID="{28F3FE29-F765-4D1C-BC1E-B99327C43BA4}" presName="spaceRect" presStyleCnt="0"/>
      <dgm:spPr/>
    </dgm:pt>
    <dgm:pt modelId="{3C33DB4E-8A57-4900-9C16-D735F99392A0}" type="pres">
      <dgm:prSet presAssocID="{28F3FE29-F765-4D1C-BC1E-B99327C43BA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4586B17-A8B5-4F6D-AF71-2E569A786152}" srcId="{A7A153DE-0792-46BB-BEC7-1CCB9A91C588}" destId="{6EBBCF41-AA78-4DE9-8A16-CDED371DEA4D}" srcOrd="1" destOrd="0" parTransId="{36269BDF-957B-48E7-BC04-9745774834A0}" sibTransId="{2D876C93-DC7E-49DF-9EA8-57074EAEB105}"/>
    <dgm:cxn modelId="{55E70766-A977-4B1C-B68F-18A5DE52994A}" srcId="{A7A153DE-0792-46BB-BEC7-1CCB9A91C588}" destId="{28F3FE29-F765-4D1C-BC1E-B99327C43BA4}" srcOrd="2" destOrd="0" parTransId="{DCE562DE-562C-4192-91BD-E1D14E779F86}" sibTransId="{E3230E23-71EB-453D-B3FB-F976EE080DC2}"/>
    <dgm:cxn modelId="{1213256C-C5D3-405C-8032-97E0EE7230B0}" type="presOf" srcId="{6EBBCF41-AA78-4DE9-8A16-CDED371DEA4D}" destId="{D3E1B61F-41D6-4362-ADC7-7C97674DE25D}" srcOrd="0" destOrd="0" presId="urn:microsoft.com/office/officeart/2018/2/layout/IconVerticalSolidList"/>
    <dgm:cxn modelId="{33BB0B8D-7E50-4B48-9EE6-DF01BA882C39}" type="presOf" srcId="{A7A153DE-0792-46BB-BEC7-1CCB9A91C588}" destId="{EC9F2CE8-D930-437E-BAEA-621BBF0C1AD5}" srcOrd="0" destOrd="0" presId="urn:microsoft.com/office/officeart/2018/2/layout/IconVerticalSolidList"/>
    <dgm:cxn modelId="{2110B19C-5F15-4115-A597-BCD47B88EA82}" type="presOf" srcId="{28F3FE29-F765-4D1C-BC1E-B99327C43BA4}" destId="{3C33DB4E-8A57-4900-9C16-D735F99392A0}" srcOrd="0" destOrd="0" presId="urn:microsoft.com/office/officeart/2018/2/layout/IconVerticalSolidList"/>
    <dgm:cxn modelId="{B5191AC0-C5A2-4DC7-8031-787771395A87}" type="presOf" srcId="{EDD75E3B-F513-4E8B-80B2-F80C25C88065}" destId="{55F86BC0-2E8F-494D-B430-EE8AB5921831}" srcOrd="0" destOrd="0" presId="urn:microsoft.com/office/officeart/2018/2/layout/IconVerticalSolidList"/>
    <dgm:cxn modelId="{3581BBF5-8338-4CBF-B0F1-84BE013CCBFE}" srcId="{A7A153DE-0792-46BB-BEC7-1CCB9A91C588}" destId="{EDD75E3B-F513-4E8B-80B2-F80C25C88065}" srcOrd="0" destOrd="0" parTransId="{13DE952C-5849-4422-8D74-FB062F7142AA}" sibTransId="{55CF2871-F68B-424C-93C9-CEB1BBE214D0}"/>
    <dgm:cxn modelId="{1D35329F-7C98-4775-8BA4-CFE5FEB4EC5C}" type="presParOf" srcId="{EC9F2CE8-D930-437E-BAEA-621BBF0C1AD5}" destId="{5C181610-8EF9-4946-9ACE-7D36FFDD9BCB}" srcOrd="0" destOrd="0" presId="urn:microsoft.com/office/officeart/2018/2/layout/IconVerticalSolidList"/>
    <dgm:cxn modelId="{2C4C73EE-B69E-4BE1-9388-DDD6AF4EEBA8}" type="presParOf" srcId="{5C181610-8EF9-4946-9ACE-7D36FFDD9BCB}" destId="{D96ECC24-31C1-4FCF-87D9-4407C3F3AB6A}" srcOrd="0" destOrd="0" presId="urn:microsoft.com/office/officeart/2018/2/layout/IconVerticalSolidList"/>
    <dgm:cxn modelId="{3607F3B9-A145-4B34-8C95-466ACF71044E}" type="presParOf" srcId="{5C181610-8EF9-4946-9ACE-7D36FFDD9BCB}" destId="{A0CD33A8-1ABA-4D28-B5E3-F88CBC54B1FD}" srcOrd="1" destOrd="0" presId="urn:microsoft.com/office/officeart/2018/2/layout/IconVerticalSolidList"/>
    <dgm:cxn modelId="{F1656D4A-A555-4A9B-B72E-EBAE10CBF2DC}" type="presParOf" srcId="{5C181610-8EF9-4946-9ACE-7D36FFDD9BCB}" destId="{221C6009-4F4D-4C41-B33D-F964C6E61BF9}" srcOrd="2" destOrd="0" presId="urn:microsoft.com/office/officeart/2018/2/layout/IconVerticalSolidList"/>
    <dgm:cxn modelId="{F770144B-204E-4D38-B545-6E64221C7DE3}" type="presParOf" srcId="{5C181610-8EF9-4946-9ACE-7D36FFDD9BCB}" destId="{55F86BC0-2E8F-494D-B430-EE8AB5921831}" srcOrd="3" destOrd="0" presId="urn:microsoft.com/office/officeart/2018/2/layout/IconVerticalSolidList"/>
    <dgm:cxn modelId="{8E0E3921-93D5-4B56-8DE4-89E2CB71779E}" type="presParOf" srcId="{EC9F2CE8-D930-437E-BAEA-621BBF0C1AD5}" destId="{9BF482C6-5709-4191-9FA7-51D5512F0E0A}" srcOrd="1" destOrd="0" presId="urn:microsoft.com/office/officeart/2018/2/layout/IconVerticalSolidList"/>
    <dgm:cxn modelId="{7C5FB335-3FD1-49EB-90DF-EB0C0D6EE703}" type="presParOf" srcId="{EC9F2CE8-D930-437E-BAEA-621BBF0C1AD5}" destId="{1A367471-A5AB-429A-9E9A-5339CCD42008}" srcOrd="2" destOrd="0" presId="urn:microsoft.com/office/officeart/2018/2/layout/IconVerticalSolidList"/>
    <dgm:cxn modelId="{5D9C6D21-2349-48B7-96C7-D9E2B2D85374}" type="presParOf" srcId="{1A367471-A5AB-429A-9E9A-5339CCD42008}" destId="{581EDE1B-F336-434A-93BB-5B4DDCF8E746}" srcOrd="0" destOrd="0" presId="urn:microsoft.com/office/officeart/2018/2/layout/IconVerticalSolidList"/>
    <dgm:cxn modelId="{174F0627-6F30-40E4-A8A5-805838B90EF8}" type="presParOf" srcId="{1A367471-A5AB-429A-9E9A-5339CCD42008}" destId="{76E07905-2A2D-423B-96F4-6D34E1961C86}" srcOrd="1" destOrd="0" presId="urn:microsoft.com/office/officeart/2018/2/layout/IconVerticalSolidList"/>
    <dgm:cxn modelId="{9BD77685-2571-4E12-8896-57D14C6FDCE9}" type="presParOf" srcId="{1A367471-A5AB-429A-9E9A-5339CCD42008}" destId="{009D5133-168D-4FB0-8BF6-F005528B4F12}" srcOrd="2" destOrd="0" presId="urn:microsoft.com/office/officeart/2018/2/layout/IconVerticalSolidList"/>
    <dgm:cxn modelId="{7F228332-C6AE-40CF-A122-C5DC920A4CFF}" type="presParOf" srcId="{1A367471-A5AB-429A-9E9A-5339CCD42008}" destId="{D3E1B61F-41D6-4362-ADC7-7C97674DE25D}" srcOrd="3" destOrd="0" presId="urn:microsoft.com/office/officeart/2018/2/layout/IconVerticalSolidList"/>
    <dgm:cxn modelId="{41FC81DE-D0FF-44CF-80ED-4F82B53D5E52}" type="presParOf" srcId="{EC9F2CE8-D930-437E-BAEA-621BBF0C1AD5}" destId="{250C3234-0AC9-4D68-B02C-01269188DC2C}" srcOrd="3" destOrd="0" presId="urn:microsoft.com/office/officeart/2018/2/layout/IconVerticalSolidList"/>
    <dgm:cxn modelId="{26B46C97-4AFF-42D2-A2F1-C6843219BCD2}" type="presParOf" srcId="{EC9F2CE8-D930-437E-BAEA-621BBF0C1AD5}" destId="{463611A1-9CF8-4865-9E79-E05B8C7C0D04}" srcOrd="4" destOrd="0" presId="urn:microsoft.com/office/officeart/2018/2/layout/IconVerticalSolidList"/>
    <dgm:cxn modelId="{BDCC203D-4742-4487-A6B3-1FBBC7719284}" type="presParOf" srcId="{463611A1-9CF8-4865-9E79-E05B8C7C0D04}" destId="{44B4B445-9977-4B50-B7D4-4B5384E58F16}" srcOrd="0" destOrd="0" presId="urn:microsoft.com/office/officeart/2018/2/layout/IconVerticalSolidList"/>
    <dgm:cxn modelId="{5411FC73-D8A7-4696-9D86-C0E8FA4056CF}" type="presParOf" srcId="{463611A1-9CF8-4865-9E79-E05B8C7C0D04}" destId="{9720C713-2A3F-4455-8D06-25F827628FA0}" srcOrd="1" destOrd="0" presId="urn:microsoft.com/office/officeart/2018/2/layout/IconVerticalSolidList"/>
    <dgm:cxn modelId="{C706E783-5014-4395-9DBC-638E07CA40FF}" type="presParOf" srcId="{463611A1-9CF8-4865-9E79-E05B8C7C0D04}" destId="{B7E01119-3623-4C0B-A53D-DFF70EAACD15}" srcOrd="2" destOrd="0" presId="urn:microsoft.com/office/officeart/2018/2/layout/IconVerticalSolidList"/>
    <dgm:cxn modelId="{ECD4CB24-75F2-4016-B23F-225A2370B910}" type="presParOf" srcId="{463611A1-9CF8-4865-9E79-E05B8C7C0D04}" destId="{3C33DB4E-8A57-4900-9C16-D735F99392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5A0F38-3CD6-4AC1-ABA2-BF7128E223F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386EED-296C-41B1-B078-7D42D2B4F7A5}">
      <dgm:prSet/>
      <dgm:spPr/>
      <dgm:t>
        <a:bodyPr/>
        <a:lstStyle/>
        <a:p>
          <a:r>
            <a:rPr lang="en-PK" b="1" i="0" baseline="0"/>
            <a:t>Host Vulnerability:</a:t>
          </a:r>
          <a:r>
            <a:rPr lang="en-PK" b="0" i="0" baseline="0"/>
            <a:t> A breach at the physical host level affects all VMs.</a:t>
          </a:r>
          <a:endParaRPr lang="en-US"/>
        </a:p>
      </dgm:t>
    </dgm:pt>
    <dgm:pt modelId="{88AB81F7-C607-4750-AC2F-40C6E73085A3}" type="parTrans" cxnId="{072841B6-3194-40B8-9574-057D5371269A}">
      <dgm:prSet/>
      <dgm:spPr/>
      <dgm:t>
        <a:bodyPr/>
        <a:lstStyle/>
        <a:p>
          <a:endParaRPr lang="en-US"/>
        </a:p>
      </dgm:t>
    </dgm:pt>
    <dgm:pt modelId="{305DD4CC-C78F-4583-AE65-37EEC3CDB138}" type="sibTrans" cxnId="{072841B6-3194-40B8-9574-057D5371269A}">
      <dgm:prSet/>
      <dgm:spPr/>
      <dgm:t>
        <a:bodyPr/>
        <a:lstStyle/>
        <a:p>
          <a:endParaRPr lang="en-US"/>
        </a:p>
      </dgm:t>
    </dgm:pt>
    <dgm:pt modelId="{AA83E9AD-D250-4E10-9A54-AA6FE75DAE14}">
      <dgm:prSet/>
      <dgm:spPr/>
      <dgm:t>
        <a:bodyPr/>
        <a:lstStyle/>
        <a:p>
          <a:r>
            <a:rPr lang="en-PK" b="1" i="0" baseline="0"/>
            <a:t>Hypervisor Attacks:</a:t>
          </a:r>
          <a:r>
            <a:rPr lang="en-PK" b="0" i="0" baseline="0"/>
            <a:t> Compromising the hypervisor can jeopardize the entire environment.</a:t>
          </a:r>
          <a:endParaRPr lang="en-US"/>
        </a:p>
      </dgm:t>
    </dgm:pt>
    <dgm:pt modelId="{A84C1BB8-E7B3-48F0-B581-42F877DEB473}" type="parTrans" cxnId="{D454412A-20B6-4D19-8EDE-4F6E5DA1EC23}">
      <dgm:prSet/>
      <dgm:spPr/>
      <dgm:t>
        <a:bodyPr/>
        <a:lstStyle/>
        <a:p>
          <a:endParaRPr lang="en-US"/>
        </a:p>
      </dgm:t>
    </dgm:pt>
    <dgm:pt modelId="{B5AE3D48-B5CC-49A8-AB99-A00AA5F080CF}" type="sibTrans" cxnId="{D454412A-20B6-4D19-8EDE-4F6E5DA1EC23}">
      <dgm:prSet/>
      <dgm:spPr/>
      <dgm:t>
        <a:bodyPr/>
        <a:lstStyle/>
        <a:p>
          <a:endParaRPr lang="en-US"/>
        </a:p>
      </dgm:t>
    </dgm:pt>
    <dgm:pt modelId="{D503C1CC-2EA7-4F02-AB6E-5DF52B081946}">
      <dgm:prSet/>
      <dgm:spPr/>
      <dgm:t>
        <a:bodyPr/>
        <a:lstStyle/>
        <a:p>
          <a:r>
            <a:rPr lang="en-PK" b="1" i="0" baseline="0"/>
            <a:t>Inactive VMs:</a:t>
          </a:r>
          <a:r>
            <a:rPr lang="en-PK" b="0" i="0" baseline="0"/>
            <a:t> Dormant VMs can pose a risk if they contain sensitive data but are not monitored.</a:t>
          </a:r>
          <a:endParaRPr lang="en-US"/>
        </a:p>
      </dgm:t>
    </dgm:pt>
    <dgm:pt modelId="{537DD6F6-B874-491B-81FA-C818E7F81F24}" type="parTrans" cxnId="{114CC9CE-DB6F-424E-8AA0-23000C649B46}">
      <dgm:prSet/>
      <dgm:spPr/>
      <dgm:t>
        <a:bodyPr/>
        <a:lstStyle/>
        <a:p>
          <a:endParaRPr lang="en-US"/>
        </a:p>
      </dgm:t>
    </dgm:pt>
    <dgm:pt modelId="{054C047F-B35F-4E72-8563-A7215B6F9919}" type="sibTrans" cxnId="{114CC9CE-DB6F-424E-8AA0-23000C649B46}">
      <dgm:prSet/>
      <dgm:spPr/>
      <dgm:t>
        <a:bodyPr/>
        <a:lstStyle/>
        <a:p>
          <a:endParaRPr lang="en-US"/>
        </a:p>
      </dgm:t>
    </dgm:pt>
    <dgm:pt modelId="{84E856C4-BD41-4632-ACEC-F65EDC367A67}">
      <dgm:prSet/>
      <dgm:spPr/>
      <dgm:t>
        <a:bodyPr/>
        <a:lstStyle/>
        <a:p>
          <a:r>
            <a:rPr lang="en-PK" b="1" i="0" baseline="0"/>
            <a:t>Privilege Escalation:</a:t>
          </a:r>
          <a:r>
            <a:rPr lang="en-PK" b="0" i="0" baseline="0"/>
            <a:t> Attackers may gain higher access than allowed through the hypervisor. </a:t>
          </a:r>
          <a:endParaRPr lang="en-US"/>
        </a:p>
      </dgm:t>
    </dgm:pt>
    <dgm:pt modelId="{5D459E43-DC46-4237-8947-3F35728B2F2A}" type="parTrans" cxnId="{FFE1BE44-01B1-4388-9F57-6337000EE82E}">
      <dgm:prSet/>
      <dgm:spPr/>
      <dgm:t>
        <a:bodyPr/>
        <a:lstStyle/>
        <a:p>
          <a:endParaRPr lang="en-US"/>
        </a:p>
      </dgm:t>
    </dgm:pt>
    <dgm:pt modelId="{3F29F615-0318-4D4E-A5F8-A7CE09139E1D}" type="sibTrans" cxnId="{FFE1BE44-01B1-4388-9F57-6337000EE82E}">
      <dgm:prSet/>
      <dgm:spPr/>
      <dgm:t>
        <a:bodyPr/>
        <a:lstStyle/>
        <a:p>
          <a:endParaRPr lang="en-US"/>
        </a:p>
      </dgm:t>
    </dgm:pt>
    <dgm:pt modelId="{9943E670-CDBF-47DE-88B1-56C3DEB16EEA}" type="pres">
      <dgm:prSet presAssocID="{6A5A0F38-3CD6-4AC1-ABA2-BF7128E223F5}" presName="root" presStyleCnt="0">
        <dgm:presLayoutVars>
          <dgm:dir/>
          <dgm:resizeHandles val="exact"/>
        </dgm:presLayoutVars>
      </dgm:prSet>
      <dgm:spPr/>
    </dgm:pt>
    <dgm:pt modelId="{C3F2C679-F205-4722-8653-4BFB0501E284}" type="pres">
      <dgm:prSet presAssocID="{6A5A0F38-3CD6-4AC1-ABA2-BF7128E223F5}" presName="container" presStyleCnt="0">
        <dgm:presLayoutVars>
          <dgm:dir/>
          <dgm:resizeHandles val="exact"/>
        </dgm:presLayoutVars>
      </dgm:prSet>
      <dgm:spPr/>
    </dgm:pt>
    <dgm:pt modelId="{667795CB-F389-40E2-8ADD-A83B7FBFC654}" type="pres">
      <dgm:prSet presAssocID="{30386EED-296C-41B1-B078-7D42D2B4F7A5}" presName="compNode" presStyleCnt="0"/>
      <dgm:spPr/>
    </dgm:pt>
    <dgm:pt modelId="{9B32ACD7-C748-44CF-B82D-43B6445B44DA}" type="pres">
      <dgm:prSet presAssocID="{30386EED-296C-41B1-B078-7D42D2B4F7A5}" presName="iconBgRect" presStyleLbl="bgShp" presStyleIdx="0" presStyleCnt="4"/>
      <dgm:spPr/>
    </dgm:pt>
    <dgm:pt modelId="{FE8A9ABA-CA5E-4AE7-A145-423C42D86B91}" type="pres">
      <dgm:prSet presAssocID="{30386EED-296C-41B1-B078-7D42D2B4F7A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7DAD39E-A93A-4162-B9CA-78AA3D8671B4}" type="pres">
      <dgm:prSet presAssocID="{30386EED-296C-41B1-B078-7D42D2B4F7A5}" presName="spaceRect" presStyleCnt="0"/>
      <dgm:spPr/>
    </dgm:pt>
    <dgm:pt modelId="{11B3C015-2421-42FC-8CA7-FD6C4DCB4F8D}" type="pres">
      <dgm:prSet presAssocID="{30386EED-296C-41B1-B078-7D42D2B4F7A5}" presName="textRect" presStyleLbl="revTx" presStyleIdx="0" presStyleCnt="4">
        <dgm:presLayoutVars>
          <dgm:chMax val="1"/>
          <dgm:chPref val="1"/>
        </dgm:presLayoutVars>
      </dgm:prSet>
      <dgm:spPr/>
    </dgm:pt>
    <dgm:pt modelId="{5CBB7D07-AAFB-46C3-AD35-C8E5E3DEF8D5}" type="pres">
      <dgm:prSet presAssocID="{305DD4CC-C78F-4583-AE65-37EEC3CDB138}" presName="sibTrans" presStyleLbl="sibTrans2D1" presStyleIdx="0" presStyleCnt="0"/>
      <dgm:spPr/>
    </dgm:pt>
    <dgm:pt modelId="{A6826ED2-8925-4EA4-B2AC-B45E08DA9DB0}" type="pres">
      <dgm:prSet presAssocID="{AA83E9AD-D250-4E10-9A54-AA6FE75DAE14}" presName="compNode" presStyleCnt="0"/>
      <dgm:spPr/>
    </dgm:pt>
    <dgm:pt modelId="{8FC71B5C-3F8F-47DA-A45D-8062EE37E9B6}" type="pres">
      <dgm:prSet presAssocID="{AA83E9AD-D250-4E10-9A54-AA6FE75DAE14}" presName="iconBgRect" presStyleLbl="bgShp" presStyleIdx="1" presStyleCnt="4"/>
      <dgm:spPr/>
    </dgm:pt>
    <dgm:pt modelId="{8DDDCD0D-3D05-403D-9FFA-355B1F03340D}" type="pres">
      <dgm:prSet presAssocID="{AA83E9AD-D250-4E10-9A54-AA6FE75DAE1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EF27E0C-1A2E-4009-9E4C-F17A869CAB98}" type="pres">
      <dgm:prSet presAssocID="{AA83E9AD-D250-4E10-9A54-AA6FE75DAE14}" presName="spaceRect" presStyleCnt="0"/>
      <dgm:spPr/>
    </dgm:pt>
    <dgm:pt modelId="{B2DDF8D4-FFA4-4278-89CB-CEEDE2A44479}" type="pres">
      <dgm:prSet presAssocID="{AA83E9AD-D250-4E10-9A54-AA6FE75DAE14}" presName="textRect" presStyleLbl="revTx" presStyleIdx="1" presStyleCnt="4">
        <dgm:presLayoutVars>
          <dgm:chMax val="1"/>
          <dgm:chPref val="1"/>
        </dgm:presLayoutVars>
      </dgm:prSet>
      <dgm:spPr/>
    </dgm:pt>
    <dgm:pt modelId="{5C682B45-2D98-4B3A-B776-59DDD55E6DAC}" type="pres">
      <dgm:prSet presAssocID="{B5AE3D48-B5CC-49A8-AB99-A00AA5F080CF}" presName="sibTrans" presStyleLbl="sibTrans2D1" presStyleIdx="0" presStyleCnt="0"/>
      <dgm:spPr/>
    </dgm:pt>
    <dgm:pt modelId="{881BAD57-1297-4906-A8D7-585A2F8D0E9E}" type="pres">
      <dgm:prSet presAssocID="{D503C1CC-2EA7-4F02-AB6E-5DF52B081946}" presName="compNode" presStyleCnt="0"/>
      <dgm:spPr/>
    </dgm:pt>
    <dgm:pt modelId="{D707699E-C812-4F68-BB3B-C8AE51DF685B}" type="pres">
      <dgm:prSet presAssocID="{D503C1CC-2EA7-4F02-AB6E-5DF52B081946}" presName="iconBgRect" presStyleLbl="bgShp" presStyleIdx="2" presStyleCnt="4"/>
      <dgm:spPr/>
    </dgm:pt>
    <dgm:pt modelId="{FDA233BE-3E10-4F88-9352-8E34BA802C2C}" type="pres">
      <dgm:prSet presAssocID="{D503C1CC-2EA7-4F02-AB6E-5DF52B0819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401FCCD1-454A-4C52-B6A6-A8F31967F31B}" type="pres">
      <dgm:prSet presAssocID="{D503C1CC-2EA7-4F02-AB6E-5DF52B081946}" presName="spaceRect" presStyleCnt="0"/>
      <dgm:spPr/>
    </dgm:pt>
    <dgm:pt modelId="{1B31CCA2-C67C-49CD-B5C4-0B8F3EF3F767}" type="pres">
      <dgm:prSet presAssocID="{D503C1CC-2EA7-4F02-AB6E-5DF52B081946}" presName="textRect" presStyleLbl="revTx" presStyleIdx="2" presStyleCnt="4">
        <dgm:presLayoutVars>
          <dgm:chMax val="1"/>
          <dgm:chPref val="1"/>
        </dgm:presLayoutVars>
      </dgm:prSet>
      <dgm:spPr/>
    </dgm:pt>
    <dgm:pt modelId="{0B096BB0-10C7-4DDB-8798-F14FA8425A1F}" type="pres">
      <dgm:prSet presAssocID="{054C047F-B35F-4E72-8563-A7215B6F9919}" presName="sibTrans" presStyleLbl="sibTrans2D1" presStyleIdx="0" presStyleCnt="0"/>
      <dgm:spPr/>
    </dgm:pt>
    <dgm:pt modelId="{B1A9952E-E263-41F1-921A-5E9353B08FE8}" type="pres">
      <dgm:prSet presAssocID="{84E856C4-BD41-4632-ACEC-F65EDC367A67}" presName="compNode" presStyleCnt="0"/>
      <dgm:spPr/>
    </dgm:pt>
    <dgm:pt modelId="{8105CACF-F051-4E41-8B45-E13C2D276B13}" type="pres">
      <dgm:prSet presAssocID="{84E856C4-BD41-4632-ACEC-F65EDC367A67}" presName="iconBgRect" presStyleLbl="bgShp" presStyleIdx="3" presStyleCnt="4"/>
      <dgm:spPr/>
    </dgm:pt>
    <dgm:pt modelId="{4C0F0837-148A-4F19-8956-B5F614B3A497}" type="pres">
      <dgm:prSet presAssocID="{84E856C4-BD41-4632-ACEC-F65EDC367A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E07DD683-C90E-47AB-9DE3-EE34CAB261A1}" type="pres">
      <dgm:prSet presAssocID="{84E856C4-BD41-4632-ACEC-F65EDC367A67}" presName="spaceRect" presStyleCnt="0"/>
      <dgm:spPr/>
    </dgm:pt>
    <dgm:pt modelId="{6F623E53-6D81-4725-9DFE-425AF5B24D0E}" type="pres">
      <dgm:prSet presAssocID="{84E856C4-BD41-4632-ACEC-F65EDC367A6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54412A-20B6-4D19-8EDE-4F6E5DA1EC23}" srcId="{6A5A0F38-3CD6-4AC1-ABA2-BF7128E223F5}" destId="{AA83E9AD-D250-4E10-9A54-AA6FE75DAE14}" srcOrd="1" destOrd="0" parTransId="{A84C1BB8-E7B3-48F0-B581-42F877DEB473}" sibTransId="{B5AE3D48-B5CC-49A8-AB99-A00AA5F080CF}"/>
    <dgm:cxn modelId="{24981436-BA0A-4915-A93F-42F240109A98}" type="presOf" srcId="{B5AE3D48-B5CC-49A8-AB99-A00AA5F080CF}" destId="{5C682B45-2D98-4B3A-B776-59DDD55E6DAC}" srcOrd="0" destOrd="0" presId="urn:microsoft.com/office/officeart/2018/2/layout/IconCircleList"/>
    <dgm:cxn modelId="{F29FE062-EFA8-4A5C-B43A-57E7D2F3865F}" type="presOf" srcId="{305DD4CC-C78F-4583-AE65-37EEC3CDB138}" destId="{5CBB7D07-AAFB-46C3-AD35-C8E5E3DEF8D5}" srcOrd="0" destOrd="0" presId="urn:microsoft.com/office/officeart/2018/2/layout/IconCircleList"/>
    <dgm:cxn modelId="{FFE1BE44-01B1-4388-9F57-6337000EE82E}" srcId="{6A5A0F38-3CD6-4AC1-ABA2-BF7128E223F5}" destId="{84E856C4-BD41-4632-ACEC-F65EDC367A67}" srcOrd="3" destOrd="0" parTransId="{5D459E43-DC46-4237-8947-3F35728B2F2A}" sibTransId="{3F29F615-0318-4D4E-A5F8-A7CE09139E1D}"/>
    <dgm:cxn modelId="{3729A449-F695-4E10-8F3A-894FA8FBEA2F}" type="presOf" srcId="{AA83E9AD-D250-4E10-9A54-AA6FE75DAE14}" destId="{B2DDF8D4-FFA4-4278-89CB-CEEDE2A44479}" srcOrd="0" destOrd="0" presId="urn:microsoft.com/office/officeart/2018/2/layout/IconCircleList"/>
    <dgm:cxn modelId="{5F8B5C51-BB7F-49C9-A182-3D4AC0568F74}" type="presOf" srcId="{6A5A0F38-3CD6-4AC1-ABA2-BF7128E223F5}" destId="{9943E670-CDBF-47DE-88B1-56C3DEB16EEA}" srcOrd="0" destOrd="0" presId="urn:microsoft.com/office/officeart/2018/2/layout/IconCircleList"/>
    <dgm:cxn modelId="{434983AF-B8CE-4137-B30B-A4581AF6AA17}" type="presOf" srcId="{054C047F-B35F-4E72-8563-A7215B6F9919}" destId="{0B096BB0-10C7-4DDB-8798-F14FA8425A1F}" srcOrd="0" destOrd="0" presId="urn:microsoft.com/office/officeart/2018/2/layout/IconCircleList"/>
    <dgm:cxn modelId="{B20D9CB2-3E5D-46CC-ABA8-BF800EF95475}" type="presOf" srcId="{30386EED-296C-41B1-B078-7D42D2B4F7A5}" destId="{11B3C015-2421-42FC-8CA7-FD6C4DCB4F8D}" srcOrd="0" destOrd="0" presId="urn:microsoft.com/office/officeart/2018/2/layout/IconCircleList"/>
    <dgm:cxn modelId="{072841B6-3194-40B8-9574-057D5371269A}" srcId="{6A5A0F38-3CD6-4AC1-ABA2-BF7128E223F5}" destId="{30386EED-296C-41B1-B078-7D42D2B4F7A5}" srcOrd="0" destOrd="0" parTransId="{88AB81F7-C607-4750-AC2F-40C6E73085A3}" sibTransId="{305DD4CC-C78F-4583-AE65-37EEC3CDB138}"/>
    <dgm:cxn modelId="{114CC9CE-DB6F-424E-8AA0-23000C649B46}" srcId="{6A5A0F38-3CD6-4AC1-ABA2-BF7128E223F5}" destId="{D503C1CC-2EA7-4F02-AB6E-5DF52B081946}" srcOrd="2" destOrd="0" parTransId="{537DD6F6-B874-491B-81FA-C818E7F81F24}" sibTransId="{054C047F-B35F-4E72-8563-A7215B6F9919}"/>
    <dgm:cxn modelId="{29D2FFD6-AF16-4727-A250-52B2CDECF53A}" type="presOf" srcId="{84E856C4-BD41-4632-ACEC-F65EDC367A67}" destId="{6F623E53-6D81-4725-9DFE-425AF5B24D0E}" srcOrd="0" destOrd="0" presId="urn:microsoft.com/office/officeart/2018/2/layout/IconCircleList"/>
    <dgm:cxn modelId="{312027F3-4FC9-4B7B-B617-FCC5DAD588E3}" type="presOf" srcId="{D503C1CC-2EA7-4F02-AB6E-5DF52B081946}" destId="{1B31CCA2-C67C-49CD-B5C4-0B8F3EF3F767}" srcOrd="0" destOrd="0" presId="urn:microsoft.com/office/officeart/2018/2/layout/IconCircleList"/>
    <dgm:cxn modelId="{C29FB0E2-13CE-4526-8E63-1459E29F8D05}" type="presParOf" srcId="{9943E670-CDBF-47DE-88B1-56C3DEB16EEA}" destId="{C3F2C679-F205-4722-8653-4BFB0501E284}" srcOrd="0" destOrd="0" presId="urn:microsoft.com/office/officeart/2018/2/layout/IconCircleList"/>
    <dgm:cxn modelId="{54A28AAF-867E-426B-8FA8-87AF3C4328CE}" type="presParOf" srcId="{C3F2C679-F205-4722-8653-4BFB0501E284}" destId="{667795CB-F389-40E2-8ADD-A83B7FBFC654}" srcOrd="0" destOrd="0" presId="urn:microsoft.com/office/officeart/2018/2/layout/IconCircleList"/>
    <dgm:cxn modelId="{078696BB-6CC1-40F4-A702-B5B13FADA116}" type="presParOf" srcId="{667795CB-F389-40E2-8ADD-A83B7FBFC654}" destId="{9B32ACD7-C748-44CF-B82D-43B6445B44DA}" srcOrd="0" destOrd="0" presId="urn:microsoft.com/office/officeart/2018/2/layout/IconCircleList"/>
    <dgm:cxn modelId="{ECC33649-7A39-4575-B300-A65141F4DA0B}" type="presParOf" srcId="{667795CB-F389-40E2-8ADD-A83B7FBFC654}" destId="{FE8A9ABA-CA5E-4AE7-A145-423C42D86B91}" srcOrd="1" destOrd="0" presId="urn:microsoft.com/office/officeart/2018/2/layout/IconCircleList"/>
    <dgm:cxn modelId="{00466149-C1FC-4898-8E82-FA9DAF34C2A5}" type="presParOf" srcId="{667795CB-F389-40E2-8ADD-A83B7FBFC654}" destId="{67DAD39E-A93A-4162-B9CA-78AA3D8671B4}" srcOrd="2" destOrd="0" presId="urn:microsoft.com/office/officeart/2018/2/layout/IconCircleList"/>
    <dgm:cxn modelId="{0D122DAD-07B7-4B75-9492-2AA79BFCCDD3}" type="presParOf" srcId="{667795CB-F389-40E2-8ADD-A83B7FBFC654}" destId="{11B3C015-2421-42FC-8CA7-FD6C4DCB4F8D}" srcOrd="3" destOrd="0" presId="urn:microsoft.com/office/officeart/2018/2/layout/IconCircleList"/>
    <dgm:cxn modelId="{3EDD9D19-BC74-483C-A465-1E16CB0ABCF9}" type="presParOf" srcId="{C3F2C679-F205-4722-8653-4BFB0501E284}" destId="{5CBB7D07-AAFB-46C3-AD35-C8E5E3DEF8D5}" srcOrd="1" destOrd="0" presId="urn:microsoft.com/office/officeart/2018/2/layout/IconCircleList"/>
    <dgm:cxn modelId="{DB03A684-87F9-4D09-AD04-7AD8AEF28626}" type="presParOf" srcId="{C3F2C679-F205-4722-8653-4BFB0501E284}" destId="{A6826ED2-8925-4EA4-B2AC-B45E08DA9DB0}" srcOrd="2" destOrd="0" presId="urn:microsoft.com/office/officeart/2018/2/layout/IconCircleList"/>
    <dgm:cxn modelId="{C8A5D421-F53C-448E-878A-9275B23AF489}" type="presParOf" srcId="{A6826ED2-8925-4EA4-B2AC-B45E08DA9DB0}" destId="{8FC71B5C-3F8F-47DA-A45D-8062EE37E9B6}" srcOrd="0" destOrd="0" presId="urn:microsoft.com/office/officeart/2018/2/layout/IconCircleList"/>
    <dgm:cxn modelId="{C68B5985-D13C-4FDB-A358-55F0F5BA8C57}" type="presParOf" srcId="{A6826ED2-8925-4EA4-B2AC-B45E08DA9DB0}" destId="{8DDDCD0D-3D05-403D-9FFA-355B1F03340D}" srcOrd="1" destOrd="0" presId="urn:microsoft.com/office/officeart/2018/2/layout/IconCircleList"/>
    <dgm:cxn modelId="{C33C74E1-C6F5-40C2-BE7E-360D7B2321EB}" type="presParOf" srcId="{A6826ED2-8925-4EA4-B2AC-B45E08DA9DB0}" destId="{7EF27E0C-1A2E-4009-9E4C-F17A869CAB98}" srcOrd="2" destOrd="0" presId="urn:microsoft.com/office/officeart/2018/2/layout/IconCircleList"/>
    <dgm:cxn modelId="{89AE89B3-B126-4EA3-9D5D-30925E6CB92F}" type="presParOf" srcId="{A6826ED2-8925-4EA4-B2AC-B45E08DA9DB0}" destId="{B2DDF8D4-FFA4-4278-89CB-CEEDE2A44479}" srcOrd="3" destOrd="0" presId="urn:microsoft.com/office/officeart/2018/2/layout/IconCircleList"/>
    <dgm:cxn modelId="{C1B83AD2-0740-4809-8844-E61936169EC3}" type="presParOf" srcId="{C3F2C679-F205-4722-8653-4BFB0501E284}" destId="{5C682B45-2D98-4B3A-B776-59DDD55E6DAC}" srcOrd="3" destOrd="0" presId="urn:microsoft.com/office/officeart/2018/2/layout/IconCircleList"/>
    <dgm:cxn modelId="{7A4AB605-E748-4503-A7FF-2EC872B0D3C1}" type="presParOf" srcId="{C3F2C679-F205-4722-8653-4BFB0501E284}" destId="{881BAD57-1297-4906-A8D7-585A2F8D0E9E}" srcOrd="4" destOrd="0" presId="urn:microsoft.com/office/officeart/2018/2/layout/IconCircleList"/>
    <dgm:cxn modelId="{55F88405-2C57-4738-90E0-934529C869B7}" type="presParOf" srcId="{881BAD57-1297-4906-A8D7-585A2F8D0E9E}" destId="{D707699E-C812-4F68-BB3B-C8AE51DF685B}" srcOrd="0" destOrd="0" presId="urn:microsoft.com/office/officeart/2018/2/layout/IconCircleList"/>
    <dgm:cxn modelId="{CD8D2482-28A0-43D0-9618-80D2A841E41C}" type="presParOf" srcId="{881BAD57-1297-4906-A8D7-585A2F8D0E9E}" destId="{FDA233BE-3E10-4F88-9352-8E34BA802C2C}" srcOrd="1" destOrd="0" presId="urn:microsoft.com/office/officeart/2018/2/layout/IconCircleList"/>
    <dgm:cxn modelId="{7D58E023-C9D3-4F3B-8E34-8520CE3C256D}" type="presParOf" srcId="{881BAD57-1297-4906-A8D7-585A2F8D0E9E}" destId="{401FCCD1-454A-4C52-B6A6-A8F31967F31B}" srcOrd="2" destOrd="0" presId="urn:microsoft.com/office/officeart/2018/2/layout/IconCircleList"/>
    <dgm:cxn modelId="{12F2655F-736F-44C3-B58B-0F7B088907AB}" type="presParOf" srcId="{881BAD57-1297-4906-A8D7-585A2F8D0E9E}" destId="{1B31CCA2-C67C-49CD-B5C4-0B8F3EF3F767}" srcOrd="3" destOrd="0" presId="urn:microsoft.com/office/officeart/2018/2/layout/IconCircleList"/>
    <dgm:cxn modelId="{9214EAD9-8345-4EA2-9C6A-832D732EEEC9}" type="presParOf" srcId="{C3F2C679-F205-4722-8653-4BFB0501E284}" destId="{0B096BB0-10C7-4DDB-8798-F14FA8425A1F}" srcOrd="5" destOrd="0" presId="urn:microsoft.com/office/officeart/2018/2/layout/IconCircleList"/>
    <dgm:cxn modelId="{45376E44-9246-4CD5-81B3-89514869DDC9}" type="presParOf" srcId="{C3F2C679-F205-4722-8653-4BFB0501E284}" destId="{B1A9952E-E263-41F1-921A-5E9353B08FE8}" srcOrd="6" destOrd="0" presId="urn:microsoft.com/office/officeart/2018/2/layout/IconCircleList"/>
    <dgm:cxn modelId="{CBBC3767-301E-4E8D-8E65-F062D93109E0}" type="presParOf" srcId="{B1A9952E-E263-41F1-921A-5E9353B08FE8}" destId="{8105CACF-F051-4E41-8B45-E13C2D276B13}" srcOrd="0" destOrd="0" presId="urn:microsoft.com/office/officeart/2018/2/layout/IconCircleList"/>
    <dgm:cxn modelId="{F86EA333-57FC-4970-B0B0-8346EB72DA9B}" type="presParOf" srcId="{B1A9952E-E263-41F1-921A-5E9353B08FE8}" destId="{4C0F0837-148A-4F19-8956-B5F614B3A497}" srcOrd="1" destOrd="0" presId="urn:microsoft.com/office/officeart/2018/2/layout/IconCircleList"/>
    <dgm:cxn modelId="{053EDE71-527C-4DA5-81C6-D5A391FABA2E}" type="presParOf" srcId="{B1A9952E-E263-41F1-921A-5E9353B08FE8}" destId="{E07DD683-C90E-47AB-9DE3-EE34CAB261A1}" srcOrd="2" destOrd="0" presId="urn:microsoft.com/office/officeart/2018/2/layout/IconCircleList"/>
    <dgm:cxn modelId="{923C4EEB-DC86-4469-A441-94595AF8D228}" type="presParOf" srcId="{B1A9952E-E263-41F1-921A-5E9353B08FE8}" destId="{6F623E53-6D81-4725-9DFE-425AF5B24D0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56027D-2D4B-4868-8F25-D2F2C39578D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B490DA0-FD51-40C3-A7D5-F18B90E4C5CC}">
      <dgm:prSet/>
      <dgm:spPr/>
      <dgm:t>
        <a:bodyPr/>
        <a:lstStyle/>
        <a:p>
          <a:r>
            <a:rPr lang="en-PK" b="1" i="0" baseline="0" dirty="0"/>
            <a:t>Host Hardening:</a:t>
          </a:r>
          <a:r>
            <a:rPr lang="en-PK" b="0" i="0" baseline="0" dirty="0"/>
            <a:t> Apply best </a:t>
          </a:r>
          <a:r>
            <a:rPr lang="en-US" b="0" i="0" baseline="0" dirty="0"/>
            <a:t>security </a:t>
          </a:r>
          <a:r>
            <a:rPr lang="en-PK" b="0" i="0" baseline="0" dirty="0"/>
            <a:t>practices to the physical host.</a:t>
          </a:r>
          <a:endParaRPr lang="en-US" dirty="0"/>
        </a:p>
      </dgm:t>
    </dgm:pt>
    <dgm:pt modelId="{FDE6550C-4510-4CA8-896A-E7C0EB5E35C7}" type="parTrans" cxnId="{F4F87E6D-E39A-4268-9354-B5AC88BCC8F9}">
      <dgm:prSet/>
      <dgm:spPr/>
      <dgm:t>
        <a:bodyPr/>
        <a:lstStyle/>
        <a:p>
          <a:endParaRPr lang="en-US"/>
        </a:p>
      </dgm:t>
    </dgm:pt>
    <dgm:pt modelId="{3BCA8F29-74A4-428F-B6D9-1C98BE14ACC0}" type="sibTrans" cxnId="{F4F87E6D-E39A-4268-9354-B5AC88BCC8F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430B4FD-15ED-42E5-A280-54163EA15BBA}">
      <dgm:prSet/>
      <dgm:spPr/>
      <dgm:t>
        <a:bodyPr/>
        <a:lstStyle/>
        <a:p>
          <a:r>
            <a:rPr lang="en-PK" b="1" i="0" baseline="0"/>
            <a:t>Hypervisor Protection:</a:t>
          </a:r>
          <a:r>
            <a:rPr lang="en-PK" b="0" i="0" baseline="0"/>
            <a:t> Secure the hypervisor to prevent attacks on the virtual environment.</a:t>
          </a:r>
          <a:endParaRPr lang="en-US"/>
        </a:p>
      </dgm:t>
    </dgm:pt>
    <dgm:pt modelId="{5BF74406-C85A-4079-BB75-67AD7454E188}" type="parTrans" cxnId="{EF363398-4662-4D82-BC43-441ED98EC229}">
      <dgm:prSet/>
      <dgm:spPr/>
      <dgm:t>
        <a:bodyPr/>
        <a:lstStyle/>
        <a:p>
          <a:endParaRPr lang="en-US"/>
        </a:p>
      </dgm:t>
    </dgm:pt>
    <dgm:pt modelId="{A33B7F46-9EAC-42F0-BDF0-C04D874BB1DC}" type="sibTrans" cxnId="{EF363398-4662-4D82-BC43-441ED98EC22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8AB322D-B883-4E6A-B77B-167637E62D06}">
      <dgm:prSet/>
      <dgm:spPr/>
      <dgm:t>
        <a:bodyPr/>
        <a:lstStyle/>
        <a:p>
          <a:r>
            <a:rPr lang="en-PK" b="1" i="0" baseline="0"/>
            <a:t>Monitor Inactive VMs:</a:t>
          </a:r>
          <a:r>
            <a:rPr lang="en-PK" b="0" i="0" baseline="0"/>
            <a:t> Ensure dormant virtual machines are secured or removed.</a:t>
          </a:r>
          <a:endParaRPr lang="en-US"/>
        </a:p>
      </dgm:t>
    </dgm:pt>
    <dgm:pt modelId="{DCEA8004-E246-4425-BEBA-EF889BF21F70}" type="parTrans" cxnId="{8265381F-32F8-410D-9506-F95CB0BD4687}">
      <dgm:prSet/>
      <dgm:spPr/>
      <dgm:t>
        <a:bodyPr/>
        <a:lstStyle/>
        <a:p>
          <a:endParaRPr lang="en-US"/>
        </a:p>
      </dgm:t>
    </dgm:pt>
    <dgm:pt modelId="{3913028B-349B-49B0-914B-59C4806F93EA}" type="sibTrans" cxnId="{8265381F-32F8-410D-9506-F95CB0BD468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F2453261-4160-48AA-8501-82F93BE733D4}">
      <dgm:prSet/>
      <dgm:spPr/>
      <dgm:t>
        <a:bodyPr/>
        <a:lstStyle/>
        <a:p>
          <a:r>
            <a:rPr lang="en-PK" b="1" i="0" baseline="0"/>
            <a:t>Zone Separation:</a:t>
          </a:r>
          <a:r>
            <a:rPr lang="en-PK" b="0" i="0" baseline="0"/>
            <a:t> Maintain separation between virtual machines of different trust levels. </a:t>
          </a:r>
          <a:endParaRPr lang="en-US"/>
        </a:p>
      </dgm:t>
    </dgm:pt>
    <dgm:pt modelId="{FD4D1442-EA95-40DF-9EBE-EF0F80FCAB68}" type="parTrans" cxnId="{6B01B683-B2AC-4D12-BA17-262F920E87A6}">
      <dgm:prSet/>
      <dgm:spPr/>
      <dgm:t>
        <a:bodyPr/>
        <a:lstStyle/>
        <a:p>
          <a:endParaRPr lang="en-US"/>
        </a:p>
      </dgm:t>
    </dgm:pt>
    <dgm:pt modelId="{53B260D2-E2C3-467E-8410-3EF8A84EE01A}" type="sibTrans" cxnId="{6B01B683-B2AC-4D12-BA17-262F920E87A6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A527A3E7-A51D-4722-BF55-955E66B215A4}" type="pres">
      <dgm:prSet presAssocID="{B256027D-2D4B-4868-8F25-D2F2C39578DF}" presName="Name0" presStyleCnt="0">
        <dgm:presLayoutVars>
          <dgm:animLvl val="lvl"/>
          <dgm:resizeHandles val="exact"/>
        </dgm:presLayoutVars>
      </dgm:prSet>
      <dgm:spPr/>
    </dgm:pt>
    <dgm:pt modelId="{FFB591A8-A11E-488B-A73E-ABD83125649A}" type="pres">
      <dgm:prSet presAssocID="{7B490DA0-FD51-40C3-A7D5-F18B90E4C5CC}" presName="compositeNode" presStyleCnt="0">
        <dgm:presLayoutVars>
          <dgm:bulletEnabled val="1"/>
        </dgm:presLayoutVars>
      </dgm:prSet>
      <dgm:spPr/>
    </dgm:pt>
    <dgm:pt modelId="{7A52A134-9341-4448-A735-E484C78F7568}" type="pres">
      <dgm:prSet presAssocID="{7B490DA0-FD51-40C3-A7D5-F18B90E4C5CC}" presName="bgRect" presStyleLbl="alignNode1" presStyleIdx="0" presStyleCnt="4"/>
      <dgm:spPr/>
    </dgm:pt>
    <dgm:pt modelId="{D24ED845-6D4A-4A35-9158-EBEE5DD438C0}" type="pres">
      <dgm:prSet presAssocID="{3BCA8F29-74A4-428F-B6D9-1C98BE14ACC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9FADB25C-88EC-404B-85A3-CCC1B9F7C5C5}" type="pres">
      <dgm:prSet presAssocID="{7B490DA0-FD51-40C3-A7D5-F18B90E4C5CC}" presName="nodeRect" presStyleLbl="alignNode1" presStyleIdx="0" presStyleCnt="4">
        <dgm:presLayoutVars>
          <dgm:bulletEnabled val="1"/>
        </dgm:presLayoutVars>
      </dgm:prSet>
      <dgm:spPr/>
    </dgm:pt>
    <dgm:pt modelId="{93AF49F3-73C9-450A-8768-F142BB4C3FA4}" type="pres">
      <dgm:prSet presAssocID="{3BCA8F29-74A4-428F-B6D9-1C98BE14ACC0}" presName="sibTrans" presStyleCnt="0"/>
      <dgm:spPr/>
    </dgm:pt>
    <dgm:pt modelId="{ACFA4D01-4707-440D-881C-81F418CF28AA}" type="pres">
      <dgm:prSet presAssocID="{0430B4FD-15ED-42E5-A280-54163EA15BBA}" presName="compositeNode" presStyleCnt="0">
        <dgm:presLayoutVars>
          <dgm:bulletEnabled val="1"/>
        </dgm:presLayoutVars>
      </dgm:prSet>
      <dgm:spPr/>
    </dgm:pt>
    <dgm:pt modelId="{BFF61FA7-2746-410E-B6A1-33C50BF01F85}" type="pres">
      <dgm:prSet presAssocID="{0430B4FD-15ED-42E5-A280-54163EA15BBA}" presName="bgRect" presStyleLbl="alignNode1" presStyleIdx="1" presStyleCnt="4"/>
      <dgm:spPr/>
    </dgm:pt>
    <dgm:pt modelId="{919316AF-7A1C-4834-A9D9-CAB669724B75}" type="pres">
      <dgm:prSet presAssocID="{A33B7F46-9EAC-42F0-BDF0-C04D874BB1DC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920BCDAD-8B47-4175-9778-8A9D0D12E1B8}" type="pres">
      <dgm:prSet presAssocID="{0430B4FD-15ED-42E5-A280-54163EA15BBA}" presName="nodeRect" presStyleLbl="alignNode1" presStyleIdx="1" presStyleCnt="4">
        <dgm:presLayoutVars>
          <dgm:bulletEnabled val="1"/>
        </dgm:presLayoutVars>
      </dgm:prSet>
      <dgm:spPr/>
    </dgm:pt>
    <dgm:pt modelId="{B3496275-5B19-4317-8BE7-43CA995C3D93}" type="pres">
      <dgm:prSet presAssocID="{A33B7F46-9EAC-42F0-BDF0-C04D874BB1DC}" presName="sibTrans" presStyleCnt="0"/>
      <dgm:spPr/>
    </dgm:pt>
    <dgm:pt modelId="{0107B82A-609E-4C5E-9B10-1D5E0F03AB03}" type="pres">
      <dgm:prSet presAssocID="{F8AB322D-B883-4E6A-B77B-167637E62D06}" presName="compositeNode" presStyleCnt="0">
        <dgm:presLayoutVars>
          <dgm:bulletEnabled val="1"/>
        </dgm:presLayoutVars>
      </dgm:prSet>
      <dgm:spPr/>
    </dgm:pt>
    <dgm:pt modelId="{9BF0310F-4A9F-4630-ADB0-71BE55669495}" type="pres">
      <dgm:prSet presAssocID="{F8AB322D-B883-4E6A-B77B-167637E62D06}" presName="bgRect" presStyleLbl="alignNode1" presStyleIdx="2" presStyleCnt="4"/>
      <dgm:spPr/>
    </dgm:pt>
    <dgm:pt modelId="{7376E7CE-AFD2-4FCF-AA7C-A8DFC39D38D3}" type="pres">
      <dgm:prSet presAssocID="{3913028B-349B-49B0-914B-59C4806F93EA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2ED7A6FB-9927-4505-BDBA-A3EC9DC6A7DB}" type="pres">
      <dgm:prSet presAssocID="{F8AB322D-B883-4E6A-B77B-167637E62D06}" presName="nodeRect" presStyleLbl="alignNode1" presStyleIdx="2" presStyleCnt="4">
        <dgm:presLayoutVars>
          <dgm:bulletEnabled val="1"/>
        </dgm:presLayoutVars>
      </dgm:prSet>
      <dgm:spPr/>
    </dgm:pt>
    <dgm:pt modelId="{C762FCD9-DE73-4082-BC85-568653D9B010}" type="pres">
      <dgm:prSet presAssocID="{3913028B-349B-49B0-914B-59C4806F93EA}" presName="sibTrans" presStyleCnt="0"/>
      <dgm:spPr/>
    </dgm:pt>
    <dgm:pt modelId="{FC9A85F3-97A5-4A05-8FF6-11D4F21D41A0}" type="pres">
      <dgm:prSet presAssocID="{F2453261-4160-48AA-8501-82F93BE733D4}" presName="compositeNode" presStyleCnt="0">
        <dgm:presLayoutVars>
          <dgm:bulletEnabled val="1"/>
        </dgm:presLayoutVars>
      </dgm:prSet>
      <dgm:spPr/>
    </dgm:pt>
    <dgm:pt modelId="{717CB6D1-F137-4EB3-9628-87F1BD382B28}" type="pres">
      <dgm:prSet presAssocID="{F2453261-4160-48AA-8501-82F93BE733D4}" presName="bgRect" presStyleLbl="alignNode1" presStyleIdx="3" presStyleCnt="4"/>
      <dgm:spPr/>
    </dgm:pt>
    <dgm:pt modelId="{163F9317-836C-4735-9981-BCEAE5642A81}" type="pres">
      <dgm:prSet presAssocID="{53B260D2-E2C3-467E-8410-3EF8A84EE01A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3CA13929-689E-41A9-8C30-90ED078CC7F6}" type="pres">
      <dgm:prSet presAssocID="{F2453261-4160-48AA-8501-82F93BE733D4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86F99410-BE08-4AEC-8DCC-6006347CAD47}" type="presOf" srcId="{A33B7F46-9EAC-42F0-BDF0-C04D874BB1DC}" destId="{919316AF-7A1C-4834-A9D9-CAB669724B75}" srcOrd="0" destOrd="0" presId="urn:microsoft.com/office/officeart/2016/7/layout/LinearBlockProcessNumbered"/>
    <dgm:cxn modelId="{8265381F-32F8-410D-9506-F95CB0BD4687}" srcId="{B256027D-2D4B-4868-8F25-D2F2C39578DF}" destId="{F8AB322D-B883-4E6A-B77B-167637E62D06}" srcOrd="2" destOrd="0" parTransId="{DCEA8004-E246-4425-BEBA-EF889BF21F70}" sibTransId="{3913028B-349B-49B0-914B-59C4806F93EA}"/>
    <dgm:cxn modelId="{CC6A1228-36BF-497F-B395-3E8195701991}" type="presOf" srcId="{0430B4FD-15ED-42E5-A280-54163EA15BBA}" destId="{BFF61FA7-2746-410E-B6A1-33C50BF01F85}" srcOrd="0" destOrd="0" presId="urn:microsoft.com/office/officeart/2016/7/layout/LinearBlockProcessNumbered"/>
    <dgm:cxn modelId="{5BFE5A3A-8A66-45AB-A324-4012CA603A4D}" type="presOf" srcId="{7B490DA0-FD51-40C3-A7D5-F18B90E4C5CC}" destId="{9FADB25C-88EC-404B-85A3-CCC1B9F7C5C5}" srcOrd="1" destOrd="0" presId="urn:microsoft.com/office/officeart/2016/7/layout/LinearBlockProcessNumbered"/>
    <dgm:cxn modelId="{68EADB3E-AB65-4AC9-9595-A4570D1A34BD}" type="presOf" srcId="{B256027D-2D4B-4868-8F25-D2F2C39578DF}" destId="{A527A3E7-A51D-4722-BF55-955E66B215A4}" srcOrd="0" destOrd="0" presId="urn:microsoft.com/office/officeart/2016/7/layout/LinearBlockProcessNumbered"/>
    <dgm:cxn modelId="{2F6A3847-32E0-434B-A75B-C6F2AD82D78A}" type="presOf" srcId="{3913028B-349B-49B0-914B-59C4806F93EA}" destId="{7376E7CE-AFD2-4FCF-AA7C-A8DFC39D38D3}" srcOrd="0" destOrd="0" presId="urn:microsoft.com/office/officeart/2016/7/layout/LinearBlockProcessNumbered"/>
    <dgm:cxn modelId="{4E69BE48-6396-4F3C-AF63-876F51068D6E}" type="presOf" srcId="{F8AB322D-B883-4E6A-B77B-167637E62D06}" destId="{9BF0310F-4A9F-4630-ADB0-71BE55669495}" srcOrd="0" destOrd="0" presId="urn:microsoft.com/office/officeart/2016/7/layout/LinearBlockProcessNumbered"/>
    <dgm:cxn modelId="{F4F87E6D-E39A-4268-9354-B5AC88BCC8F9}" srcId="{B256027D-2D4B-4868-8F25-D2F2C39578DF}" destId="{7B490DA0-FD51-40C3-A7D5-F18B90E4C5CC}" srcOrd="0" destOrd="0" parTransId="{FDE6550C-4510-4CA8-896A-E7C0EB5E35C7}" sibTransId="{3BCA8F29-74A4-428F-B6D9-1C98BE14ACC0}"/>
    <dgm:cxn modelId="{6B01B683-B2AC-4D12-BA17-262F920E87A6}" srcId="{B256027D-2D4B-4868-8F25-D2F2C39578DF}" destId="{F2453261-4160-48AA-8501-82F93BE733D4}" srcOrd="3" destOrd="0" parTransId="{FD4D1442-EA95-40DF-9EBE-EF0F80FCAB68}" sibTransId="{53B260D2-E2C3-467E-8410-3EF8A84EE01A}"/>
    <dgm:cxn modelId="{77B2208B-C0AC-4F83-ABB6-8349100F7BF3}" type="presOf" srcId="{3BCA8F29-74A4-428F-B6D9-1C98BE14ACC0}" destId="{D24ED845-6D4A-4A35-9158-EBEE5DD438C0}" srcOrd="0" destOrd="0" presId="urn:microsoft.com/office/officeart/2016/7/layout/LinearBlockProcessNumbered"/>
    <dgm:cxn modelId="{20171B8E-FF0E-4799-997B-4E6779F634F5}" type="presOf" srcId="{7B490DA0-FD51-40C3-A7D5-F18B90E4C5CC}" destId="{7A52A134-9341-4448-A735-E484C78F7568}" srcOrd="0" destOrd="0" presId="urn:microsoft.com/office/officeart/2016/7/layout/LinearBlockProcessNumbered"/>
    <dgm:cxn modelId="{EF363398-4662-4D82-BC43-441ED98EC229}" srcId="{B256027D-2D4B-4868-8F25-D2F2C39578DF}" destId="{0430B4FD-15ED-42E5-A280-54163EA15BBA}" srcOrd="1" destOrd="0" parTransId="{5BF74406-C85A-4079-BB75-67AD7454E188}" sibTransId="{A33B7F46-9EAC-42F0-BDF0-C04D874BB1DC}"/>
    <dgm:cxn modelId="{469A2BA3-5FCB-4BB0-8EE1-1D85EEE6B924}" type="presOf" srcId="{F2453261-4160-48AA-8501-82F93BE733D4}" destId="{3CA13929-689E-41A9-8C30-90ED078CC7F6}" srcOrd="1" destOrd="0" presId="urn:microsoft.com/office/officeart/2016/7/layout/LinearBlockProcessNumbered"/>
    <dgm:cxn modelId="{3CFD81CC-7342-4847-9EC4-CE4BA6A61B2E}" type="presOf" srcId="{F8AB322D-B883-4E6A-B77B-167637E62D06}" destId="{2ED7A6FB-9927-4505-BDBA-A3EC9DC6A7DB}" srcOrd="1" destOrd="0" presId="urn:microsoft.com/office/officeart/2016/7/layout/LinearBlockProcessNumbered"/>
    <dgm:cxn modelId="{19E56DD4-C2A9-4B5A-97A5-F84EB54218D9}" type="presOf" srcId="{0430B4FD-15ED-42E5-A280-54163EA15BBA}" destId="{920BCDAD-8B47-4175-9778-8A9D0D12E1B8}" srcOrd="1" destOrd="0" presId="urn:microsoft.com/office/officeart/2016/7/layout/LinearBlockProcessNumbered"/>
    <dgm:cxn modelId="{86DA54E1-0A3E-4939-9781-F991E3174257}" type="presOf" srcId="{F2453261-4160-48AA-8501-82F93BE733D4}" destId="{717CB6D1-F137-4EB3-9628-87F1BD382B28}" srcOrd="0" destOrd="0" presId="urn:microsoft.com/office/officeart/2016/7/layout/LinearBlockProcessNumbered"/>
    <dgm:cxn modelId="{1B3C2CE5-0BFD-4390-82D2-FDC4DE4C0C6C}" type="presOf" srcId="{53B260D2-E2C3-467E-8410-3EF8A84EE01A}" destId="{163F9317-836C-4735-9981-BCEAE5642A81}" srcOrd="0" destOrd="0" presId="urn:microsoft.com/office/officeart/2016/7/layout/LinearBlockProcessNumbered"/>
    <dgm:cxn modelId="{8D283A01-81BD-425B-ADED-003513C0C4B2}" type="presParOf" srcId="{A527A3E7-A51D-4722-BF55-955E66B215A4}" destId="{FFB591A8-A11E-488B-A73E-ABD83125649A}" srcOrd="0" destOrd="0" presId="urn:microsoft.com/office/officeart/2016/7/layout/LinearBlockProcessNumbered"/>
    <dgm:cxn modelId="{ED13580E-A935-4798-A17B-454618609C4E}" type="presParOf" srcId="{FFB591A8-A11E-488B-A73E-ABD83125649A}" destId="{7A52A134-9341-4448-A735-E484C78F7568}" srcOrd="0" destOrd="0" presId="urn:microsoft.com/office/officeart/2016/7/layout/LinearBlockProcessNumbered"/>
    <dgm:cxn modelId="{D2B4F045-242B-4C27-AD26-9816DDAB9644}" type="presParOf" srcId="{FFB591A8-A11E-488B-A73E-ABD83125649A}" destId="{D24ED845-6D4A-4A35-9158-EBEE5DD438C0}" srcOrd="1" destOrd="0" presId="urn:microsoft.com/office/officeart/2016/7/layout/LinearBlockProcessNumbered"/>
    <dgm:cxn modelId="{44D42AAB-D7EE-4C71-942F-93E722313934}" type="presParOf" srcId="{FFB591A8-A11E-488B-A73E-ABD83125649A}" destId="{9FADB25C-88EC-404B-85A3-CCC1B9F7C5C5}" srcOrd="2" destOrd="0" presId="urn:microsoft.com/office/officeart/2016/7/layout/LinearBlockProcessNumbered"/>
    <dgm:cxn modelId="{9785D471-CD14-4E2C-A221-FF80509A9699}" type="presParOf" srcId="{A527A3E7-A51D-4722-BF55-955E66B215A4}" destId="{93AF49F3-73C9-450A-8768-F142BB4C3FA4}" srcOrd="1" destOrd="0" presId="urn:microsoft.com/office/officeart/2016/7/layout/LinearBlockProcessNumbered"/>
    <dgm:cxn modelId="{20B27589-0D38-427B-BE64-32783B5E7AE1}" type="presParOf" srcId="{A527A3E7-A51D-4722-BF55-955E66B215A4}" destId="{ACFA4D01-4707-440D-881C-81F418CF28AA}" srcOrd="2" destOrd="0" presId="urn:microsoft.com/office/officeart/2016/7/layout/LinearBlockProcessNumbered"/>
    <dgm:cxn modelId="{D77EDA3E-5D9C-4006-817D-8DB26BF70919}" type="presParOf" srcId="{ACFA4D01-4707-440D-881C-81F418CF28AA}" destId="{BFF61FA7-2746-410E-B6A1-33C50BF01F85}" srcOrd="0" destOrd="0" presId="urn:microsoft.com/office/officeart/2016/7/layout/LinearBlockProcessNumbered"/>
    <dgm:cxn modelId="{1E9DF4DE-7C19-4C42-8034-5BDF20A5FFB3}" type="presParOf" srcId="{ACFA4D01-4707-440D-881C-81F418CF28AA}" destId="{919316AF-7A1C-4834-A9D9-CAB669724B75}" srcOrd="1" destOrd="0" presId="urn:microsoft.com/office/officeart/2016/7/layout/LinearBlockProcessNumbered"/>
    <dgm:cxn modelId="{76BA0E3C-2959-470C-B2F6-1525380F9408}" type="presParOf" srcId="{ACFA4D01-4707-440D-881C-81F418CF28AA}" destId="{920BCDAD-8B47-4175-9778-8A9D0D12E1B8}" srcOrd="2" destOrd="0" presId="urn:microsoft.com/office/officeart/2016/7/layout/LinearBlockProcessNumbered"/>
    <dgm:cxn modelId="{24B4B35F-3712-4823-BAF7-14DE9B8AA05F}" type="presParOf" srcId="{A527A3E7-A51D-4722-BF55-955E66B215A4}" destId="{B3496275-5B19-4317-8BE7-43CA995C3D93}" srcOrd="3" destOrd="0" presId="urn:microsoft.com/office/officeart/2016/7/layout/LinearBlockProcessNumbered"/>
    <dgm:cxn modelId="{2BCA3ECC-667B-4444-922B-26F581E59540}" type="presParOf" srcId="{A527A3E7-A51D-4722-BF55-955E66B215A4}" destId="{0107B82A-609E-4C5E-9B10-1D5E0F03AB03}" srcOrd="4" destOrd="0" presId="urn:microsoft.com/office/officeart/2016/7/layout/LinearBlockProcessNumbered"/>
    <dgm:cxn modelId="{71CADA3A-3EAD-4B65-B450-88974EFE874F}" type="presParOf" srcId="{0107B82A-609E-4C5E-9B10-1D5E0F03AB03}" destId="{9BF0310F-4A9F-4630-ADB0-71BE55669495}" srcOrd="0" destOrd="0" presId="urn:microsoft.com/office/officeart/2016/7/layout/LinearBlockProcessNumbered"/>
    <dgm:cxn modelId="{FE83F8EF-4297-4A1E-9A82-6106E0D00C5B}" type="presParOf" srcId="{0107B82A-609E-4C5E-9B10-1D5E0F03AB03}" destId="{7376E7CE-AFD2-4FCF-AA7C-A8DFC39D38D3}" srcOrd="1" destOrd="0" presId="urn:microsoft.com/office/officeart/2016/7/layout/LinearBlockProcessNumbered"/>
    <dgm:cxn modelId="{3C4624C2-2F71-4864-93F1-33D1C11811F4}" type="presParOf" srcId="{0107B82A-609E-4C5E-9B10-1D5E0F03AB03}" destId="{2ED7A6FB-9927-4505-BDBA-A3EC9DC6A7DB}" srcOrd="2" destOrd="0" presId="urn:microsoft.com/office/officeart/2016/7/layout/LinearBlockProcessNumbered"/>
    <dgm:cxn modelId="{7F0069AD-B830-42F7-A00C-92168BBBB5A5}" type="presParOf" srcId="{A527A3E7-A51D-4722-BF55-955E66B215A4}" destId="{C762FCD9-DE73-4082-BC85-568653D9B010}" srcOrd="5" destOrd="0" presId="urn:microsoft.com/office/officeart/2016/7/layout/LinearBlockProcessNumbered"/>
    <dgm:cxn modelId="{CD6CBFA4-1F36-4C05-9699-E06C77984132}" type="presParOf" srcId="{A527A3E7-A51D-4722-BF55-955E66B215A4}" destId="{FC9A85F3-97A5-4A05-8FF6-11D4F21D41A0}" srcOrd="6" destOrd="0" presId="urn:microsoft.com/office/officeart/2016/7/layout/LinearBlockProcessNumbered"/>
    <dgm:cxn modelId="{704ABB85-AFE0-4230-B01A-EDB56425C74A}" type="presParOf" srcId="{FC9A85F3-97A5-4A05-8FF6-11D4F21D41A0}" destId="{717CB6D1-F137-4EB3-9628-87F1BD382B28}" srcOrd="0" destOrd="0" presId="urn:microsoft.com/office/officeart/2016/7/layout/LinearBlockProcessNumbered"/>
    <dgm:cxn modelId="{BDBFBDF1-BA4C-47AB-A8C3-4CEDE1930A2C}" type="presParOf" srcId="{FC9A85F3-97A5-4A05-8FF6-11D4F21D41A0}" destId="{163F9317-836C-4735-9981-BCEAE5642A81}" srcOrd="1" destOrd="0" presId="urn:microsoft.com/office/officeart/2016/7/layout/LinearBlockProcessNumbered"/>
    <dgm:cxn modelId="{F341C2FC-9CDB-42B8-942F-C2CBD455F0D6}" type="presParOf" srcId="{FC9A85F3-97A5-4A05-8FF6-11D4F21D41A0}" destId="{3CA13929-689E-41A9-8C30-90ED078CC7F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B76D3A-AD36-4331-B0CD-6959944652E8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0AA331-949A-4027-AAA9-BE775525C5DC}">
      <dgm:prSet/>
      <dgm:spPr/>
      <dgm:t>
        <a:bodyPr/>
        <a:lstStyle/>
        <a:p>
          <a:r>
            <a:rPr lang="en-PK" b="1" i="0" baseline="0"/>
            <a:t>Virtualization as a Foundation for Cloud Computing:</a:t>
          </a:r>
          <a:endParaRPr lang="en-US"/>
        </a:p>
      </dgm:t>
    </dgm:pt>
    <dgm:pt modelId="{428BD58B-F5AC-4BFF-BFDC-668FBA51731C}" type="parTrans" cxnId="{AF5A80F7-2F5D-42A8-BA83-D53635E7E506}">
      <dgm:prSet/>
      <dgm:spPr/>
      <dgm:t>
        <a:bodyPr/>
        <a:lstStyle/>
        <a:p>
          <a:endParaRPr lang="en-US"/>
        </a:p>
      </dgm:t>
    </dgm:pt>
    <dgm:pt modelId="{98EDF671-E331-4C06-848F-2D1F1D9E33B2}" type="sibTrans" cxnId="{AF5A80F7-2F5D-42A8-BA83-D53635E7E506}">
      <dgm:prSet/>
      <dgm:spPr/>
      <dgm:t>
        <a:bodyPr/>
        <a:lstStyle/>
        <a:p>
          <a:endParaRPr lang="en-US"/>
        </a:p>
      </dgm:t>
    </dgm:pt>
    <dgm:pt modelId="{9789A2D8-A76B-4445-90F0-FD80C31CD5A7}">
      <dgm:prSet/>
      <dgm:spPr/>
      <dgm:t>
        <a:bodyPr/>
        <a:lstStyle/>
        <a:p>
          <a:r>
            <a:rPr lang="en-PK" b="0" i="0" baseline="0"/>
            <a:t>Virtualization technologies are integral to cloud computing, enabling cloud providers to optimize resource use.</a:t>
          </a:r>
          <a:endParaRPr lang="en-US"/>
        </a:p>
      </dgm:t>
    </dgm:pt>
    <dgm:pt modelId="{C260C20D-7443-4220-919D-EE88DE48AAAC}" type="parTrans" cxnId="{EE6A1B3C-E7B4-4379-986D-9AC077BC4276}">
      <dgm:prSet/>
      <dgm:spPr/>
      <dgm:t>
        <a:bodyPr/>
        <a:lstStyle/>
        <a:p>
          <a:endParaRPr lang="en-US"/>
        </a:p>
      </dgm:t>
    </dgm:pt>
    <dgm:pt modelId="{2B6F6D90-0A8A-4B52-85E2-85E4336E06A7}" type="sibTrans" cxnId="{EE6A1B3C-E7B4-4379-986D-9AC077BC4276}">
      <dgm:prSet/>
      <dgm:spPr/>
      <dgm:t>
        <a:bodyPr/>
        <a:lstStyle/>
        <a:p>
          <a:endParaRPr lang="en-US"/>
        </a:p>
      </dgm:t>
    </dgm:pt>
    <dgm:pt modelId="{22A38008-9162-4C7E-842A-7D98F7F42630}">
      <dgm:prSet/>
      <dgm:spPr/>
      <dgm:t>
        <a:bodyPr/>
        <a:lstStyle/>
        <a:p>
          <a:r>
            <a:rPr lang="en-PK" b="0" i="0" baseline="0"/>
            <a:t>It abstracts the physical infrastructure, allowing the cloud to offer flexible, scalable services.</a:t>
          </a:r>
          <a:endParaRPr lang="en-US"/>
        </a:p>
      </dgm:t>
    </dgm:pt>
    <dgm:pt modelId="{DFCBA65F-76AF-4CEE-81F0-A80431DFB74A}" type="parTrans" cxnId="{90B7E591-DFA2-4663-A6C2-9257E93D380F}">
      <dgm:prSet/>
      <dgm:spPr/>
      <dgm:t>
        <a:bodyPr/>
        <a:lstStyle/>
        <a:p>
          <a:endParaRPr lang="en-US"/>
        </a:p>
      </dgm:t>
    </dgm:pt>
    <dgm:pt modelId="{A8D381D6-A53F-4C6F-B8ED-BE623DEE2ED0}" type="sibTrans" cxnId="{90B7E591-DFA2-4663-A6C2-9257E93D380F}">
      <dgm:prSet/>
      <dgm:spPr/>
      <dgm:t>
        <a:bodyPr/>
        <a:lstStyle/>
        <a:p>
          <a:endParaRPr lang="en-US"/>
        </a:p>
      </dgm:t>
    </dgm:pt>
    <dgm:pt modelId="{1C1E6ADC-ACB3-4C67-9E59-7E8FFA35EBB4}">
      <dgm:prSet/>
      <dgm:spPr/>
      <dgm:t>
        <a:bodyPr/>
        <a:lstStyle/>
        <a:p>
          <a:r>
            <a:rPr lang="en-PK" b="1" i="0" baseline="0"/>
            <a:t>Key Benefits in Cloud Computing:</a:t>
          </a:r>
          <a:endParaRPr lang="en-US"/>
        </a:p>
      </dgm:t>
    </dgm:pt>
    <dgm:pt modelId="{612B6BD3-95F6-4734-A52E-95A8CDB43FFB}" type="parTrans" cxnId="{4E22C9D7-C270-46FF-91A2-0EC20A8C5612}">
      <dgm:prSet/>
      <dgm:spPr/>
      <dgm:t>
        <a:bodyPr/>
        <a:lstStyle/>
        <a:p>
          <a:endParaRPr lang="en-US"/>
        </a:p>
      </dgm:t>
    </dgm:pt>
    <dgm:pt modelId="{C838FA8D-249B-4F38-8CA1-18AA3FA77819}" type="sibTrans" cxnId="{4E22C9D7-C270-46FF-91A2-0EC20A8C5612}">
      <dgm:prSet/>
      <dgm:spPr/>
      <dgm:t>
        <a:bodyPr/>
        <a:lstStyle/>
        <a:p>
          <a:endParaRPr lang="en-US"/>
        </a:p>
      </dgm:t>
    </dgm:pt>
    <dgm:pt modelId="{A10656EE-CD5F-429A-9F16-F4251FFB474F}">
      <dgm:prSet/>
      <dgm:spPr/>
      <dgm:t>
        <a:bodyPr/>
        <a:lstStyle/>
        <a:p>
          <a:r>
            <a:rPr lang="en-PK" b="1" i="0" baseline="0"/>
            <a:t>Resource Efficiency:</a:t>
          </a:r>
          <a:r>
            <a:rPr lang="en-PK" b="0" i="0" baseline="0"/>
            <a:t> Maximizes hardware use through virtual machines.</a:t>
          </a:r>
          <a:endParaRPr lang="en-US"/>
        </a:p>
      </dgm:t>
    </dgm:pt>
    <dgm:pt modelId="{5A3A64B0-811A-4DFE-90AC-D78E6B14B1BF}" type="parTrans" cxnId="{E9D4056E-93B1-44DA-B58A-E3D5E58D2E8E}">
      <dgm:prSet/>
      <dgm:spPr/>
      <dgm:t>
        <a:bodyPr/>
        <a:lstStyle/>
        <a:p>
          <a:endParaRPr lang="en-US"/>
        </a:p>
      </dgm:t>
    </dgm:pt>
    <dgm:pt modelId="{BB9FE2EC-EB1B-4455-98A9-EF5EEC0F6019}" type="sibTrans" cxnId="{E9D4056E-93B1-44DA-B58A-E3D5E58D2E8E}">
      <dgm:prSet/>
      <dgm:spPr/>
      <dgm:t>
        <a:bodyPr/>
        <a:lstStyle/>
        <a:p>
          <a:endParaRPr lang="en-US"/>
        </a:p>
      </dgm:t>
    </dgm:pt>
    <dgm:pt modelId="{E8FEBE41-F874-4659-BFE9-3A6CA40FF7B9}">
      <dgm:prSet/>
      <dgm:spPr/>
      <dgm:t>
        <a:bodyPr/>
        <a:lstStyle/>
        <a:p>
          <a:r>
            <a:rPr lang="en-PK" b="1" i="0" baseline="0"/>
            <a:t>Scalability:</a:t>
          </a:r>
          <a:r>
            <a:rPr lang="en-PK" b="0" i="0" baseline="0"/>
            <a:t> Easily scale up or down by adding or removing virtual machines.</a:t>
          </a:r>
          <a:endParaRPr lang="en-US"/>
        </a:p>
      </dgm:t>
    </dgm:pt>
    <dgm:pt modelId="{108FF737-5213-49BE-922D-52B380E5C3B0}" type="parTrans" cxnId="{025123F5-9C7F-4518-90A5-B0E585A87263}">
      <dgm:prSet/>
      <dgm:spPr/>
      <dgm:t>
        <a:bodyPr/>
        <a:lstStyle/>
        <a:p>
          <a:endParaRPr lang="en-US"/>
        </a:p>
      </dgm:t>
    </dgm:pt>
    <dgm:pt modelId="{D33391B1-EDE0-429D-A43D-0AC09C20B8F3}" type="sibTrans" cxnId="{025123F5-9C7F-4518-90A5-B0E585A87263}">
      <dgm:prSet/>
      <dgm:spPr/>
      <dgm:t>
        <a:bodyPr/>
        <a:lstStyle/>
        <a:p>
          <a:endParaRPr lang="en-US"/>
        </a:p>
      </dgm:t>
    </dgm:pt>
    <dgm:pt modelId="{4523996A-28A7-40AE-AC06-D1FCAE43E329}">
      <dgm:prSet/>
      <dgm:spPr/>
      <dgm:t>
        <a:bodyPr/>
        <a:lstStyle/>
        <a:p>
          <a:r>
            <a:rPr lang="en-PK" b="1" i="0" baseline="0"/>
            <a:t>Cost Savings:</a:t>
          </a:r>
          <a:r>
            <a:rPr lang="en-PK" b="0" i="0" baseline="0"/>
            <a:t> Cloud providers offer pay-as-you-go models, powered by virtualization.</a:t>
          </a:r>
          <a:endParaRPr lang="en-US"/>
        </a:p>
      </dgm:t>
    </dgm:pt>
    <dgm:pt modelId="{DCB268D5-AE0F-4683-A955-110FB848D130}" type="parTrans" cxnId="{26C3D0D9-AB80-40DB-B3F4-352C1035EAC7}">
      <dgm:prSet/>
      <dgm:spPr/>
      <dgm:t>
        <a:bodyPr/>
        <a:lstStyle/>
        <a:p>
          <a:endParaRPr lang="en-US"/>
        </a:p>
      </dgm:t>
    </dgm:pt>
    <dgm:pt modelId="{DC1FE369-CBDC-4AF7-B15D-B91315E84EA1}" type="sibTrans" cxnId="{26C3D0D9-AB80-40DB-B3F4-352C1035EAC7}">
      <dgm:prSet/>
      <dgm:spPr/>
      <dgm:t>
        <a:bodyPr/>
        <a:lstStyle/>
        <a:p>
          <a:endParaRPr lang="en-US"/>
        </a:p>
      </dgm:t>
    </dgm:pt>
    <dgm:pt modelId="{9B53C418-C41F-471C-80FB-316D07A547AD}">
      <dgm:prSet/>
      <dgm:spPr/>
      <dgm:t>
        <a:bodyPr/>
        <a:lstStyle/>
        <a:p>
          <a:r>
            <a:rPr lang="en-PK" b="1" i="0" baseline="0"/>
            <a:t>Isolation &amp; Security:</a:t>
          </a:r>
          <a:r>
            <a:rPr lang="en-PK" b="0" i="0" baseline="0"/>
            <a:t> Virtualization ensures isolated environments for different users.</a:t>
          </a:r>
          <a:endParaRPr lang="en-US"/>
        </a:p>
      </dgm:t>
    </dgm:pt>
    <dgm:pt modelId="{BCEC503A-E64B-40B0-B7BF-FE6BF3B94ED4}" type="parTrans" cxnId="{C96D8047-CD8C-48EA-9FBB-915A70F458C3}">
      <dgm:prSet/>
      <dgm:spPr/>
      <dgm:t>
        <a:bodyPr/>
        <a:lstStyle/>
        <a:p>
          <a:endParaRPr lang="en-US"/>
        </a:p>
      </dgm:t>
    </dgm:pt>
    <dgm:pt modelId="{F1F3C50E-2FC8-4368-9ECA-5198DEEF1951}" type="sibTrans" cxnId="{C96D8047-CD8C-48EA-9FBB-915A70F458C3}">
      <dgm:prSet/>
      <dgm:spPr/>
      <dgm:t>
        <a:bodyPr/>
        <a:lstStyle/>
        <a:p>
          <a:endParaRPr lang="en-US"/>
        </a:p>
      </dgm:t>
    </dgm:pt>
    <dgm:pt modelId="{3F14DFDF-0A11-4DA0-8764-995573674680}" type="pres">
      <dgm:prSet presAssocID="{27B76D3A-AD36-4331-B0CD-6959944652E8}" presName="linear" presStyleCnt="0">
        <dgm:presLayoutVars>
          <dgm:dir/>
          <dgm:animLvl val="lvl"/>
          <dgm:resizeHandles val="exact"/>
        </dgm:presLayoutVars>
      </dgm:prSet>
      <dgm:spPr/>
    </dgm:pt>
    <dgm:pt modelId="{84C0A0BC-EEF1-45D3-921E-7063DAC83F27}" type="pres">
      <dgm:prSet presAssocID="{AA0AA331-949A-4027-AAA9-BE775525C5DC}" presName="parentLin" presStyleCnt="0"/>
      <dgm:spPr/>
    </dgm:pt>
    <dgm:pt modelId="{8368B6ED-AFD6-47F7-84D5-7A31F28FCC9D}" type="pres">
      <dgm:prSet presAssocID="{AA0AA331-949A-4027-AAA9-BE775525C5DC}" presName="parentLeftMargin" presStyleLbl="node1" presStyleIdx="0" presStyleCnt="2"/>
      <dgm:spPr/>
    </dgm:pt>
    <dgm:pt modelId="{44B73739-BBFF-4B06-BE68-EB53728FAC7A}" type="pres">
      <dgm:prSet presAssocID="{AA0AA331-949A-4027-AAA9-BE775525C5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52B2403-31F8-4177-B9D3-16F1FC83688A}" type="pres">
      <dgm:prSet presAssocID="{AA0AA331-949A-4027-AAA9-BE775525C5DC}" presName="negativeSpace" presStyleCnt="0"/>
      <dgm:spPr/>
    </dgm:pt>
    <dgm:pt modelId="{5D026960-7E47-4794-A227-DF22939DE3DB}" type="pres">
      <dgm:prSet presAssocID="{AA0AA331-949A-4027-AAA9-BE775525C5DC}" presName="childText" presStyleLbl="conFgAcc1" presStyleIdx="0" presStyleCnt="2">
        <dgm:presLayoutVars>
          <dgm:bulletEnabled val="1"/>
        </dgm:presLayoutVars>
      </dgm:prSet>
      <dgm:spPr/>
    </dgm:pt>
    <dgm:pt modelId="{0381094F-6B9F-44D8-B671-F63DDD3AF79C}" type="pres">
      <dgm:prSet presAssocID="{98EDF671-E331-4C06-848F-2D1F1D9E33B2}" presName="spaceBetweenRectangles" presStyleCnt="0"/>
      <dgm:spPr/>
    </dgm:pt>
    <dgm:pt modelId="{D7901EFA-B11C-4DD8-B4BF-82E1FAE00F93}" type="pres">
      <dgm:prSet presAssocID="{1C1E6ADC-ACB3-4C67-9E59-7E8FFA35EBB4}" presName="parentLin" presStyleCnt="0"/>
      <dgm:spPr/>
    </dgm:pt>
    <dgm:pt modelId="{89B62EC2-0C7B-4854-B7F3-BA14DDE58EC7}" type="pres">
      <dgm:prSet presAssocID="{1C1E6ADC-ACB3-4C67-9E59-7E8FFA35EBB4}" presName="parentLeftMargin" presStyleLbl="node1" presStyleIdx="0" presStyleCnt="2"/>
      <dgm:spPr/>
    </dgm:pt>
    <dgm:pt modelId="{65853898-CD7F-4069-B4B5-4836CCAED153}" type="pres">
      <dgm:prSet presAssocID="{1C1E6ADC-ACB3-4C67-9E59-7E8FFA35EBB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1DFF446-2730-4810-BB2F-777DA7450513}" type="pres">
      <dgm:prSet presAssocID="{1C1E6ADC-ACB3-4C67-9E59-7E8FFA35EBB4}" presName="negativeSpace" presStyleCnt="0"/>
      <dgm:spPr/>
    </dgm:pt>
    <dgm:pt modelId="{8C089D5E-7C6D-4BF1-9960-8C9C54CFE03C}" type="pres">
      <dgm:prSet presAssocID="{1C1E6ADC-ACB3-4C67-9E59-7E8FFA35EBB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4545A02-0914-4758-A329-C07E6B79DDEB}" type="presOf" srcId="{1C1E6ADC-ACB3-4C67-9E59-7E8FFA35EBB4}" destId="{89B62EC2-0C7B-4854-B7F3-BA14DDE58EC7}" srcOrd="0" destOrd="0" presId="urn:microsoft.com/office/officeart/2005/8/layout/list1"/>
    <dgm:cxn modelId="{4F94E432-4344-4788-B5ED-47B47DCFCA26}" type="presOf" srcId="{1C1E6ADC-ACB3-4C67-9E59-7E8FFA35EBB4}" destId="{65853898-CD7F-4069-B4B5-4836CCAED153}" srcOrd="1" destOrd="0" presId="urn:microsoft.com/office/officeart/2005/8/layout/list1"/>
    <dgm:cxn modelId="{EE6A1B3C-E7B4-4379-986D-9AC077BC4276}" srcId="{AA0AA331-949A-4027-AAA9-BE775525C5DC}" destId="{9789A2D8-A76B-4445-90F0-FD80C31CD5A7}" srcOrd="0" destOrd="0" parTransId="{C260C20D-7443-4220-919D-EE88DE48AAAC}" sibTransId="{2B6F6D90-0A8A-4B52-85E2-85E4336E06A7}"/>
    <dgm:cxn modelId="{9BD20F5B-0D85-4088-862C-BA7742E9F295}" type="presOf" srcId="{AA0AA331-949A-4027-AAA9-BE775525C5DC}" destId="{8368B6ED-AFD6-47F7-84D5-7A31F28FCC9D}" srcOrd="0" destOrd="0" presId="urn:microsoft.com/office/officeart/2005/8/layout/list1"/>
    <dgm:cxn modelId="{0C7ED264-06EC-4008-ABC1-EC0D3920B2E2}" type="presOf" srcId="{9789A2D8-A76B-4445-90F0-FD80C31CD5A7}" destId="{5D026960-7E47-4794-A227-DF22939DE3DB}" srcOrd="0" destOrd="0" presId="urn:microsoft.com/office/officeart/2005/8/layout/list1"/>
    <dgm:cxn modelId="{C96D8047-CD8C-48EA-9FBB-915A70F458C3}" srcId="{1C1E6ADC-ACB3-4C67-9E59-7E8FFA35EBB4}" destId="{9B53C418-C41F-471C-80FB-316D07A547AD}" srcOrd="3" destOrd="0" parTransId="{BCEC503A-E64B-40B0-B7BF-FE6BF3B94ED4}" sibTransId="{F1F3C50E-2FC8-4368-9ECA-5198DEEF1951}"/>
    <dgm:cxn modelId="{E9D4056E-93B1-44DA-B58A-E3D5E58D2E8E}" srcId="{1C1E6ADC-ACB3-4C67-9E59-7E8FFA35EBB4}" destId="{A10656EE-CD5F-429A-9F16-F4251FFB474F}" srcOrd="0" destOrd="0" parTransId="{5A3A64B0-811A-4DFE-90AC-D78E6B14B1BF}" sibTransId="{BB9FE2EC-EB1B-4455-98A9-EF5EEC0F6019}"/>
    <dgm:cxn modelId="{90B7E591-DFA2-4663-A6C2-9257E93D380F}" srcId="{AA0AA331-949A-4027-AAA9-BE775525C5DC}" destId="{22A38008-9162-4C7E-842A-7D98F7F42630}" srcOrd="1" destOrd="0" parTransId="{DFCBA65F-76AF-4CEE-81F0-A80431DFB74A}" sibTransId="{A8D381D6-A53F-4C6F-B8ED-BE623DEE2ED0}"/>
    <dgm:cxn modelId="{E2CE59A2-A0DF-48AA-B2EC-4FA1BCD7A67D}" type="presOf" srcId="{9B53C418-C41F-471C-80FB-316D07A547AD}" destId="{8C089D5E-7C6D-4BF1-9960-8C9C54CFE03C}" srcOrd="0" destOrd="3" presId="urn:microsoft.com/office/officeart/2005/8/layout/list1"/>
    <dgm:cxn modelId="{722109AA-8484-4183-BAC2-DD088984EF65}" type="presOf" srcId="{AA0AA331-949A-4027-AAA9-BE775525C5DC}" destId="{44B73739-BBFF-4B06-BE68-EB53728FAC7A}" srcOrd="1" destOrd="0" presId="urn:microsoft.com/office/officeart/2005/8/layout/list1"/>
    <dgm:cxn modelId="{AE0927AB-A79C-4444-9D18-4678E0AA0959}" type="presOf" srcId="{27B76D3A-AD36-4331-B0CD-6959944652E8}" destId="{3F14DFDF-0A11-4DA0-8764-995573674680}" srcOrd="0" destOrd="0" presId="urn:microsoft.com/office/officeart/2005/8/layout/list1"/>
    <dgm:cxn modelId="{93CFA8D1-959A-48F8-AA49-1E6E91416A88}" type="presOf" srcId="{A10656EE-CD5F-429A-9F16-F4251FFB474F}" destId="{8C089D5E-7C6D-4BF1-9960-8C9C54CFE03C}" srcOrd="0" destOrd="0" presId="urn:microsoft.com/office/officeart/2005/8/layout/list1"/>
    <dgm:cxn modelId="{4E22C9D7-C270-46FF-91A2-0EC20A8C5612}" srcId="{27B76D3A-AD36-4331-B0CD-6959944652E8}" destId="{1C1E6ADC-ACB3-4C67-9E59-7E8FFA35EBB4}" srcOrd="1" destOrd="0" parTransId="{612B6BD3-95F6-4734-A52E-95A8CDB43FFB}" sibTransId="{C838FA8D-249B-4F38-8CA1-18AA3FA77819}"/>
    <dgm:cxn modelId="{26C3D0D9-AB80-40DB-B3F4-352C1035EAC7}" srcId="{1C1E6ADC-ACB3-4C67-9E59-7E8FFA35EBB4}" destId="{4523996A-28A7-40AE-AC06-D1FCAE43E329}" srcOrd="2" destOrd="0" parTransId="{DCB268D5-AE0F-4683-A955-110FB848D130}" sibTransId="{DC1FE369-CBDC-4AF7-B15D-B91315E84EA1}"/>
    <dgm:cxn modelId="{0F0F35DC-0DAD-478D-8C3D-A14907D15909}" type="presOf" srcId="{4523996A-28A7-40AE-AC06-D1FCAE43E329}" destId="{8C089D5E-7C6D-4BF1-9960-8C9C54CFE03C}" srcOrd="0" destOrd="2" presId="urn:microsoft.com/office/officeart/2005/8/layout/list1"/>
    <dgm:cxn modelId="{0C0BFEE8-CE37-4490-AF9C-940741F00290}" type="presOf" srcId="{22A38008-9162-4C7E-842A-7D98F7F42630}" destId="{5D026960-7E47-4794-A227-DF22939DE3DB}" srcOrd="0" destOrd="1" presId="urn:microsoft.com/office/officeart/2005/8/layout/list1"/>
    <dgm:cxn modelId="{025123F5-9C7F-4518-90A5-B0E585A87263}" srcId="{1C1E6ADC-ACB3-4C67-9E59-7E8FFA35EBB4}" destId="{E8FEBE41-F874-4659-BFE9-3A6CA40FF7B9}" srcOrd="1" destOrd="0" parTransId="{108FF737-5213-49BE-922D-52B380E5C3B0}" sibTransId="{D33391B1-EDE0-429D-A43D-0AC09C20B8F3}"/>
    <dgm:cxn modelId="{AF5A80F7-2F5D-42A8-BA83-D53635E7E506}" srcId="{27B76D3A-AD36-4331-B0CD-6959944652E8}" destId="{AA0AA331-949A-4027-AAA9-BE775525C5DC}" srcOrd="0" destOrd="0" parTransId="{428BD58B-F5AC-4BFF-BFDC-668FBA51731C}" sibTransId="{98EDF671-E331-4C06-848F-2D1F1D9E33B2}"/>
    <dgm:cxn modelId="{B1B3C1FE-4A27-4133-9746-C52003E99FEE}" type="presOf" srcId="{E8FEBE41-F874-4659-BFE9-3A6CA40FF7B9}" destId="{8C089D5E-7C6D-4BF1-9960-8C9C54CFE03C}" srcOrd="0" destOrd="1" presId="urn:microsoft.com/office/officeart/2005/8/layout/list1"/>
    <dgm:cxn modelId="{DED108DA-0D3F-448B-8529-23F79EDAD79B}" type="presParOf" srcId="{3F14DFDF-0A11-4DA0-8764-995573674680}" destId="{84C0A0BC-EEF1-45D3-921E-7063DAC83F27}" srcOrd="0" destOrd="0" presId="urn:microsoft.com/office/officeart/2005/8/layout/list1"/>
    <dgm:cxn modelId="{E9D319FA-5D0D-4253-8BC3-CA8EE4B56E7F}" type="presParOf" srcId="{84C0A0BC-EEF1-45D3-921E-7063DAC83F27}" destId="{8368B6ED-AFD6-47F7-84D5-7A31F28FCC9D}" srcOrd="0" destOrd="0" presId="urn:microsoft.com/office/officeart/2005/8/layout/list1"/>
    <dgm:cxn modelId="{BC5EAD74-E366-4EBB-AB36-BFA0ADA35698}" type="presParOf" srcId="{84C0A0BC-EEF1-45D3-921E-7063DAC83F27}" destId="{44B73739-BBFF-4B06-BE68-EB53728FAC7A}" srcOrd="1" destOrd="0" presId="urn:microsoft.com/office/officeart/2005/8/layout/list1"/>
    <dgm:cxn modelId="{2283A5E1-AD43-4B47-A1C7-9F76FF6AC0C2}" type="presParOf" srcId="{3F14DFDF-0A11-4DA0-8764-995573674680}" destId="{E52B2403-31F8-4177-B9D3-16F1FC83688A}" srcOrd="1" destOrd="0" presId="urn:microsoft.com/office/officeart/2005/8/layout/list1"/>
    <dgm:cxn modelId="{02046949-3E4B-441F-86E5-E6B37E456082}" type="presParOf" srcId="{3F14DFDF-0A11-4DA0-8764-995573674680}" destId="{5D026960-7E47-4794-A227-DF22939DE3DB}" srcOrd="2" destOrd="0" presId="urn:microsoft.com/office/officeart/2005/8/layout/list1"/>
    <dgm:cxn modelId="{8280198B-D430-489F-BCE0-F0B02ABB42F5}" type="presParOf" srcId="{3F14DFDF-0A11-4DA0-8764-995573674680}" destId="{0381094F-6B9F-44D8-B671-F63DDD3AF79C}" srcOrd="3" destOrd="0" presId="urn:microsoft.com/office/officeart/2005/8/layout/list1"/>
    <dgm:cxn modelId="{78AEE39D-8EEB-49B5-9CCF-284C76AD4DEC}" type="presParOf" srcId="{3F14DFDF-0A11-4DA0-8764-995573674680}" destId="{D7901EFA-B11C-4DD8-B4BF-82E1FAE00F93}" srcOrd="4" destOrd="0" presId="urn:microsoft.com/office/officeart/2005/8/layout/list1"/>
    <dgm:cxn modelId="{79F7A419-9274-4014-95D1-2C78506E3413}" type="presParOf" srcId="{D7901EFA-B11C-4DD8-B4BF-82E1FAE00F93}" destId="{89B62EC2-0C7B-4854-B7F3-BA14DDE58EC7}" srcOrd="0" destOrd="0" presId="urn:microsoft.com/office/officeart/2005/8/layout/list1"/>
    <dgm:cxn modelId="{3A2C058E-D504-4B6D-B51D-4645F331FE5A}" type="presParOf" srcId="{D7901EFA-B11C-4DD8-B4BF-82E1FAE00F93}" destId="{65853898-CD7F-4069-B4B5-4836CCAED153}" srcOrd="1" destOrd="0" presId="urn:microsoft.com/office/officeart/2005/8/layout/list1"/>
    <dgm:cxn modelId="{7EE1274D-A088-4A8B-96F2-20ED3111D2DF}" type="presParOf" srcId="{3F14DFDF-0A11-4DA0-8764-995573674680}" destId="{41DFF446-2730-4810-BB2F-777DA7450513}" srcOrd="5" destOrd="0" presId="urn:microsoft.com/office/officeart/2005/8/layout/list1"/>
    <dgm:cxn modelId="{5CB0FD3C-C93F-42E1-9085-C6BD21D8086B}" type="presParOf" srcId="{3F14DFDF-0A11-4DA0-8764-995573674680}" destId="{8C089D5E-7C6D-4BF1-9960-8C9C54CFE03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DD9EBB-5E77-4CBE-A4FD-DB5B3BC11F3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3EE032A-FE1A-4047-8B65-2962A4811D73}">
      <dgm:prSet/>
      <dgm:spPr/>
      <dgm:t>
        <a:bodyPr/>
        <a:lstStyle/>
        <a:p>
          <a:r>
            <a:rPr lang="en-US" b="1"/>
            <a:t>Overview</a:t>
          </a:r>
          <a:r>
            <a:rPr lang="en-US"/>
            <a:t>:</a:t>
          </a:r>
        </a:p>
      </dgm:t>
    </dgm:pt>
    <dgm:pt modelId="{EBDD4BB2-7D17-42FB-AC9A-383281FED4DD}" type="parTrans" cxnId="{4195A862-DF47-4A66-B2FD-C532919BBE0C}">
      <dgm:prSet/>
      <dgm:spPr/>
      <dgm:t>
        <a:bodyPr/>
        <a:lstStyle/>
        <a:p>
          <a:endParaRPr lang="en-US"/>
        </a:p>
      </dgm:t>
    </dgm:pt>
    <dgm:pt modelId="{FA0AC88A-1E8C-492B-BE84-13E6FE3A726B}" type="sibTrans" cxnId="{4195A862-DF47-4A66-B2FD-C532919BBE0C}">
      <dgm:prSet/>
      <dgm:spPr/>
      <dgm:t>
        <a:bodyPr/>
        <a:lstStyle/>
        <a:p>
          <a:endParaRPr lang="en-US"/>
        </a:p>
      </dgm:t>
    </dgm:pt>
    <dgm:pt modelId="{EA87A159-3401-4ABA-A502-DD779BCE1169}">
      <dgm:prSet/>
      <dgm:spPr/>
      <dgm:t>
        <a:bodyPr/>
        <a:lstStyle/>
        <a:p>
          <a:r>
            <a:rPr lang="en-US"/>
            <a:t>Amazon is a market leader in IaaS.</a:t>
          </a:r>
        </a:p>
      </dgm:t>
    </dgm:pt>
    <dgm:pt modelId="{6428B1CD-A254-448D-99E5-A639914B91EE}" type="parTrans" cxnId="{678B4C86-8735-40D6-AFF9-4AC523E72301}">
      <dgm:prSet/>
      <dgm:spPr/>
      <dgm:t>
        <a:bodyPr/>
        <a:lstStyle/>
        <a:p>
          <a:endParaRPr lang="en-US"/>
        </a:p>
      </dgm:t>
    </dgm:pt>
    <dgm:pt modelId="{C2DC157D-6378-4C1B-9097-6730799D97E4}" type="sibTrans" cxnId="{678B4C86-8735-40D6-AFF9-4AC523E72301}">
      <dgm:prSet/>
      <dgm:spPr/>
      <dgm:t>
        <a:bodyPr/>
        <a:lstStyle/>
        <a:p>
          <a:endParaRPr lang="en-US"/>
        </a:p>
      </dgm:t>
    </dgm:pt>
    <dgm:pt modelId="{2FD7AFC9-5423-496E-B2EE-DF5CD42D7136}">
      <dgm:prSet/>
      <dgm:spPr/>
      <dgm:t>
        <a:bodyPr/>
        <a:lstStyle/>
        <a:p>
          <a:r>
            <a:rPr lang="en-US"/>
            <a:t>AWS is built on SOA standards and uses open-source OS and app servers.</a:t>
          </a:r>
        </a:p>
      </dgm:t>
    </dgm:pt>
    <dgm:pt modelId="{E245C21F-F7D0-439B-9E4B-FF10EBF211E6}" type="parTrans" cxnId="{88229351-C280-4D48-B6E1-DF769E035487}">
      <dgm:prSet/>
      <dgm:spPr/>
      <dgm:t>
        <a:bodyPr/>
        <a:lstStyle/>
        <a:p>
          <a:endParaRPr lang="en-US"/>
        </a:p>
      </dgm:t>
    </dgm:pt>
    <dgm:pt modelId="{E8C455CC-236A-4424-BFBD-E3580A6CC55D}" type="sibTrans" cxnId="{88229351-C280-4D48-B6E1-DF769E035487}">
      <dgm:prSet/>
      <dgm:spPr/>
      <dgm:t>
        <a:bodyPr/>
        <a:lstStyle/>
        <a:p>
          <a:endParaRPr lang="en-US"/>
        </a:p>
      </dgm:t>
    </dgm:pt>
    <dgm:pt modelId="{5D81AD23-16EA-4496-AEA2-D4F3F43A133B}">
      <dgm:prSet/>
      <dgm:spPr/>
      <dgm:t>
        <a:bodyPr/>
        <a:lstStyle/>
        <a:p>
          <a:r>
            <a:rPr lang="en-US" b="1"/>
            <a:t>Key Offerings</a:t>
          </a:r>
          <a:r>
            <a:rPr lang="en-US"/>
            <a:t>:</a:t>
          </a:r>
        </a:p>
      </dgm:t>
    </dgm:pt>
    <dgm:pt modelId="{B20BE149-011A-452E-834B-06573A8BB3C6}" type="parTrans" cxnId="{306BD3AB-9BB4-4347-A7E6-817CC55EC516}">
      <dgm:prSet/>
      <dgm:spPr/>
      <dgm:t>
        <a:bodyPr/>
        <a:lstStyle/>
        <a:p>
          <a:endParaRPr lang="en-US"/>
        </a:p>
      </dgm:t>
    </dgm:pt>
    <dgm:pt modelId="{66EF2267-EA9D-4BC1-B9D7-9FDE65AE5F98}" type="sibTrans" cxnId="{306BD3AB-9BB4-4347-A7E6-817CC55EC516}">
      <dgm:prSet/>
      <dgm:spPr/>
      <dgm:t>
        <a:bodyPr/>
        <a:lstStyle/>
        <a:p>
          <a:endParaRPr lang="en-US"/>
        </a:p>
      </dgm:t>
    </dgm:pt>
    <dgm:pt modelId="{D8662A29-0FEE-4645-B9BF-E2AF78875CBB}">
      <dgm:prSet/>
      <dgm:spPr/>
      <dgm:t>
        <a:bodyPr/>
        <a:lstStyle/>
        <a:p>
          <a:r>
            <a:rPr lang="en-US" b="1"/>
            <a:t>Compute</a:t>
          </a:r>
          <a:r>
            <a:rPr lang="en-US"/>
            <a:t>: EC2 (Elastic Compute Cloud).</a:t>
          </a:r>
        </a:p>
      </dgm:t>
    </dgm:pt>
    <dgm:pt modelId="{C6E047BF-AB28-4CA6-A696-9BFBA22E8052}" type="parTrans" cxnId="{C0D30E3E-E862-4DFE-8238-7EE718B08B31}">
      <dgm:prSet/>
      <dgm:spPr/>
      <dgm:t>
        <a:bodyPr/>
        <a:lstStyle/>
        <a:p>
          <a:endParaRPr lang="en-US"/>
        </a:p>
      </dgm:t>
    </dgm:pt>
    <dgm:pt modelId="{D0310B18-9695-4BC2-B195-A6A20B9E3CD1}" type="sibTrans" cxnId="{C0D30E3E-E862-4DFE-8238-7EE718B08B31}">
      <dgm:prSet/>
      <dgm:spPr/>
      <dgm:t>
        <a:bodyPr/>
        <a:lstStyle/>
        <a:p>
          <a:endParaRPr lang="en-US"/>
        </a:p>
      </dgm:t>
    </dgm:pt>
    <dgm:pt modelId="{20F08CAB-2DEE-41D6-B8CA-0F7E264C42D5}">
      <dgm:prSet/>
      <dgm:spPr/>
      <dgm:t>
        <a:bodyPr/>
        <a:lstStyle/>
        <a:p>
          <a:r>
            <a:rPr lang="en-US" b="1"/>
            <a:t>Storage</a:t>
          </a:r>
          <a:r>
            <a:rPr lang="en-US"/>
            <a:t>: S3 and Elastic Block Store (EBS).</a:t>
          </a:r>
        </a:p>
      </dgm:t>
    </dgm:pt>
    <dgm:pt modelId="{ED006169-D1B9-401E-896D-765A8E2920A6}" type="parTrans" cxnId="{83916AFC-8121-4647-B466-977D41C3A8BF}">
      <dgm:prSet/>
      <dgm:spPr/>
      <dgm:t>
        <a:bodyPr/>
        <a:lstStyle/>
        <a:p>
          <a:endParaRPr lang="en-US"/>
        </a:p>
      </dgm:t>
    </dgm:pt>
    <dgm:pt modelId="{D39A87FB-66BA-4F2A-AB4C-E3D2AA0045DF}" type="sibTrans" cxnId="{83916AFC-8121-4647-B466-977D41C3A8BF}">
      <dgm:prSet/>
      <dgm:spPr/>
      <dgm:t>
        <a:bodyPr/>
        <a:lstStyle/>
        <a:p>
          <a:endParaRPr lang="en-US"/>
        </a:p>
      </dgm:t>
    </dgm:pt>
    <dgm:pt modelId="{637A93D3-C872-4563-935E-23266F08B769}">
      <dgm:prSet/>
      <dgm:spPr/>
      <dgm:t>
        <a:bodyPr/>
        <a:lstStyle/>
        <a:p>
          <a:r>
            <a:rPr lang="en-US" b="1"/>
            <a:t>Database</a:t>
          </a:r>
          <a:r>
            <a:rPr lang="en-US"/>
            <a:t>: RDS, DynamoDB, SimpleDB.</a:t>
          </a:r>
        </a:p>
      </dgm:t>
    </dgm:pt>
    <dgm:pt modelId="{72236B42-DCEF-49C9-A39A-89F6912C87DA}" type="parTrans" cxnId="{66AE31D2-96AF-4159-B665-2032F36EA872}">
      <dgm:prSet/>
      <dgm:spPr/>
      <dgm:t>
        <a:bodyPr/>
        <a:lstStyle/>
        <a:p>
          <a:endParaRPr lang="en-US"/>
        </a:p>
      </dgm:t>
    </dgm:pt>
    <dgm:pt modelId="{61BAC75C-5F57-41BE-B79F-02FA4F4CFD0A}" type="sibTrans" cxnId="{66AE31D2-96AF-4159-B665-2032F36EA872}">
      <dgm:prSet/>
      <dgm:spPr/>
      <dgm:t>
        <a:bodyPr/>
        <a:lstStyle/>
        <a:p>
          <a:endParaRPr lang="en-US"/>
        </a:p>
      </dgm:t>
    </dgm:pt>
    <dgm:pt modelId="{DB546051-1528-4823-A0EE-3EF51D3AE18F}">
      <dgm:prSet/>
      <dgm:spPr/>
      <dgm:t>
        <a:bodyPr/>
        <a:lstStyle/>
        <a:p>
          <a:r>
            <a:rPr lang="en-US" b="1"/>
            <a:t>Networking</a:t>
          </a:r>
          <a:r>
            <a:rPr lang="en-US"/>
            <a:t>: CloudFront (CDN).</a:t>
          </a:r>
        </a:p>
      </dgm:t>
    </dgm:pt>
    <dgm:pt modelId="{35005923-05B7-4454-A3F9-20176C72F21E}" type="parTrans" cxnId="{7EB84E86-C5B7-422A-9EA1-961B91D6B756}">
      <dgm:prSet/>
      <dgm:spPr/>
      <dgm:t>
        <a:bodyPr/>
        <a:lstStyle/>
        <a:p>
          <a:endParaRPr lang="en-US"/>
        </a:p>
      </dgm:t>
    </dgm:pt>
    <dgm:pt modelId="{0002A0DE-5224-41D6-818C-D580A52907CC}" type="sibTrans" cxnId="{7EB84E86-C5B7-422A-9EA1-961B91D6B756}">
      <dgm:prSet/>
      <dgm:spPr/>
      <dgm:t>
        <a:bodyPr/>
        <a:lstStyle/>
        <a:p>
          <a:endParaRPr lang="en-US"/>
        </a:p>
      </dgm:t>
    </dgm:pt>
    <dgm:pt modelId="{D9851D50-AAED-4D48-B63C-0751D2F4B030}" type="pres">
      <dgm:prSet presAssocID="{C0DD9EBB-5E77-4CBE-A4FD-DB5B3BC11F3E}" presName="linear" presStyleCnt="0">
        <dgm:presLayoutVars>
          <dgm:animLvl val="lvl"/>
          <dgm:resizeHandles val="exact"/>
        </dgm:presLayoutVars>
      </dgm:prSet>
      <dgm:spPr/>
    </dgm:pt>
    <dgm:pt modelId="{043CB8BF-3F2A-4EA1-B9CD-69E29EFF2DFB}" type="pres">
      <dgm:prSet presAssocID="{03EE032A-FE1A-4047-8B65-2962A4811D7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8640708-4C9D-4EA6-BEA6-1C6031DEAA5F}" type="pres">
      <dgm:prSet presAssocID="{03EE032A-FE1A-4047-8B65-2962A4811D73}" presName="childText" presStyleLbl="revTx" presStyleIdx="0" presStyleCnt="2">
        <dgm:presLayoutVars>
          <dgm:bulletEnabled val="1"/>
        </dgm:presLayoutVars>
      </dgm:prSet>
      <dgm:spPr/>
    </dgm:pt>
    <dgm:pt modelId="{B65DEA45-1AD3-4330-A273-006D9DE5ED50}" type="pres">
      <dgm:prSet presAssocID="{5D81AD23-16EA-4496-AEA2-D4F3F43A133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7A75234-261F-4A7B-A19A-523E180B7A14}" type="pres">
      <dgm:prSet presAssocID="{5D81AD23-16EA-4496-AEA2-D4F3F43A133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928A603-75E8-4626-B1E2-B8737AA9E56E}" type="presOf" srcId="{03EE032A-FE1A-4047-8B65-2962A4811D73}" destId="{043CB8BF-3F2A-4EA1-B9CD-69E29EFF2DFB}" srcOrd="0" destOrd="0" presId="urn:microsoft.com/office/officeart/2005/8/layout/vList2"/>
    <dgm:cxn modelId="{D9B2180A-4E80-4AF3-8D3F-636A2F50260D}" type="presOf" srcId="{EA87A159-3401-4ABA-A502-DD779BCE1169}" destId="{18640708-4C9D-4EA6-BEA6-1C6031DEAA5F}" srcOrd="0" destOrd="0" presId="urn:microsoft.com/office/officeart/2005/8/layout/vList2"/>
    <dgm:cxn modelId="{DA60E10D-58B2-4B40-AA79-C97F361916CB}" type="presOf" srcId="{C0DD9EBB-5E77-4CBE-A4FD-DB5B3BC11F3E}" destId="{D9851D50-AAED-4D48-B63C-0751D2F4B030}" srcOrd="0" destOrd="0" presId="urn:microsoft.com/office/officeart/2005/8/layout/vList2"/>
    <dgm:cxn modelId="{AE1B3A13-90C4-4E83-9C27-D46FA31D917D}" type="presOf" srcId="{D8662A29-0FEE-4645-B9BF-E2AF78875CBB}" destId="{87A75234-261F-4A7B-A19A-523E180B7A14}" srcOrd="0" destOrd="0" presId="urn:microsoft.com/office/officeart/2005/8/layout/vList2"/>
    <dgm:cxn modelId="{C0D30E3E-E862-4DFE-8238-7EE718B08B31}" srcId="{5D81AD23-16EA-4496-AEA2-D4F3F43A133B}" destId="{D8662A29-0FEE-4645-B9BF-E2AF78875CBB}" srcOrd="0" destOrd="0" parTransId="{C6E047BF-AB28-4CA6-A696-9BFBA22E8052}" sibTransId="{D0310B18-9695-4BC2-B195-A6A20B9E3CD1}"/>
    <dgm:cxn modelId="{4195A862-DF47-4A66-B2FD-C532919BBE0C}" srcId="{C0DD9EBB-5E77-4CBE-A4FD-DB5B3BC11F3E}" destId="{03EE032A-FE1A-4047-8B65-2962A4811D73}" srcOrd="0" destOrd="0" parTransId="{EBDD4BB2-7D17-42FB-AC9A-383281FED4DD}" sibTransId="{FA0AC88A-1E8C-492B-BE84-13E6FE3A726B}"/>
    <dgm:cxn modelId="{88229351-C280-4D48-B6E1-DF769E035487}" srcId="{03EE032A-FE1A-4047-8B65-2962A4811D73}" destId="{2FD7AFC9-5423-496E-B2EE-DF5CD42D7136}" srcOrd="1" destOrd="0" parTransId="{E245C21F-F7D0-439B-9E4B-FF10EBF211E6}" sibTransId="{E8C455CC-236A-4424-BFBD-E3580A6CC55D}"/>
    <dgm:cxn modelId="{FD758859-5234-4D54-810E-634311B390D9}" type="presOf" srcId="{5D81AD23-16EA-4496-AEA2-D4F3F43A133B}" destId="{B65DEA45-1AD3-4330-A273-006D9DE5ED50}" srcOrd="0" destOrd="0" presId="urn:microsoft.com/office/officeart/2005/8/layout/vList2"/>
    <dgm:cxn modelId="{836B5F81-C9EC-45A3-9AA4-26545C8DCA32}" type="presOf" srcId="{DB546051-1528-4823-A0EE-3EF51D3AE18F}" destId="{87A75234-261F-4A7B-A19A-523E180B7A14}" srcOrd="0" destOrd="3" presId="urn:microsoft.com/office/officeart/2005/8/layout/vList2"/>
    <dgm:cxn modelId="{678B4C86-8735-40D6-AFF9-4AC523E72301}" srcId="{03EE032A-FE1A-4047-8B65-2962A4811D73}" destId="{EA87A159-3401-4ABA-A502-DD779BCE1169}" srcOrd="0" destOrd="0" parTransId="{6428B1CD-A254-448D-99E5-A639914B91EE}" sibTransId="{C2DC157D-6378-4C1B-9097-6730799D97E4}"/>
    <dgm:cxn modelId="{7EB84E86-C5B7-422A-9EA1-961B91D6B756}" srcId="{5D81AD23-16EA-4496-AEA2-D4F3F43A133B}" destId="{DB546051-1528-4823-A0EE-3EF51D3AE18F}" srcOrd="3" destOrd="0" parTransId="{35005923-05B7-4454-A3F9-20176C72F21E}" sibTransId="{0002A0DE-5224-41D6-818C-D580A52907CC}"/>
    <dgm:cxn modelId="{E1409C92-F651-45F5-8FB4-F473A54CA20A}" type="presOf" srcId="{20F08CAB-2DEE-41D6-B8CA-0F7E264C42D5}" destId="{87A75234-261F-4A7B-A19A-523E180B7A14}" srcOrd="0" destOrd="1" presId="urn:microsoft.com/office/officeart/2005/8/layout/vList2"/>
    <dgm:cxn modelId="{A96D2497-CCEA-4EA7-97E0-1934CF746169}" type="presOf" srcId="{2FD7AFC9-5423-496E-B2EE-DF5CD42D7136}" destId="{18640708-4C9D-4EA6-BEA6-1C6031DEAA5F}" srcOrd="0" destOrd="1" presId="urn:microsoft.com/office/officeart/2005/8/layout/vList2"/>
    <dgm:cxn modelId="{7F86629F-71A5-4A7E-AD84-709A6C7948DB}" type="presOf" srcId="{637A93D3-C872-4563-935E-23266F08B769}" destId="{87A75234-261F-4A7B-A19A-523E180B7A14}" srcOrd="0" destOrd="2" presId="urn:microsoft.com/office/officeart/2005/8/layout/vList2"/>
    <dgm:cxn modelId="{306BD3AB-9BB4-4347-A7E6-817CC55EC516}" srcId="{C0DD9EBB-5E77-4CBE-A4FD-DB5B3BC11F3E}" destId="{5D81AD23-16EA-4496-AEA2-D4F3F43A133B}" srcOrd="1" destOrd="0" parTransId="{B20BE149-011A-452E-834B-06573A8BB3C6}" sibTransId="{66EF2267-EA9D-4BC1-B9D7-9FDE65AE5F98}"/>
    <dgm:cxn modelId="{66AE31D2-96AF-4159-B665-2032F36EA872}" srcId="{5D81AD23-16EA-4496-AEA2-D4F3F43A133B}" destId="{637A93D3-C872-4563-935E-23266F08B769}" srcOrd="2" destOrd="0" parTransId="{72236B42-DCEF-49C9-A39A-89F6912C87DA}" sibTransId="{61BAC75C-5F57-41BE-B79F-02FA4F4CFD0A}"/>
    <dgm:cxn modelId="{83916AFC-8121-4647-B466-977D41C3A8BF}" srcId="{5D81AD23-16EA-4496-AEA2-D4F3F43A133B}" destId="{20F08CAB-2DEE-41D6-B8CA-0F7E264C42D5}" srcOrd="1" destOrd="0" parTransId="{ED006169-D1B9-401E-896D-765A8E2920A6}" sibTransId="{D39A87FB-66BA-4F2A-AB4C-E3D2AA0045DF}"/>
    <dgm:cxn modelId="{962E4690-30D6-431A-97A8-A20782958AD9}" type="presParOf" srcId="{D9851D50-AAED-4D48-B63C-0751D2F4B030}" destId="{043CB8BF-3F2A-4EA1-B9CD-69E29EFF2DFB}" srcOrd="0" destOrd="0" presId="urn:microsoft.com/office/officeart/2005/8/layout/vList2"/>
    <dgm:cxn modelId="{D248A11F-C180-4DAC-B807-9D388C9FF61C}" type="presParOf" srcId="{D9851D50-AAED-4D48-B63C-0751D2F4B030}" destId="{18640708-4C9D-4EA6-BEA6-1C6031DEAA5F}" srcOrd="1" destOrd="0" presId="urn:microsoft.com/office/officeart/2005/8/layout/vList2"/>
    <dgm:cxn modelId="{E555A643-CA1C-4A8D-88FA-E5D505F323D9}" type="presParOf" srcId="{D9851D50-AAED-4D48-B63C-0751D2F4B030}" destId="{B65DEA45-1AD3-4330-A273-006D9DE5ED50}" srcOrd="2" destOrd="0" presId="urn:microsoft.com/office/officeart/2005/8/layout/vList2"/>
    <dgm:cxn modelId="{AAA8FB49-5696-4FBE-968F-1C26BB28A214}" type="presParOf" srcId="{D9851D50-AAED-4D48-B63C-0751D2F4B030}" destId="{87A75234-261F-4A7B-A19A-523E180B7A1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87FB6-5A65-4DCF-9BC0-E2682313B47D}">
      <dsp:nvSpPr>
        <dsp:cNvPr id="0" name=""/>
        <dsp:cNvSpPr/>
      </dsp:nvSpPr>
      <dsp:spPr>
        <a:xfrm>
          <a:off x="1346" y="681889"/>
          <a:ext cx="4901003" cy="24505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Stateful: Orchestrator and Entity Functions</a:t>
          </a:r>
        </a:p>
      </dsp:txBody>
      <dsp:txXfrm>
        <a:off x="73119" y="753662"/>
        <a:ext cx="4757457" cy="2306955"/>
      </dsp:txXfrm>
    </dsp:sp>
    <dsp:sp modelId="{F3DF76C2-48EC-43AD-BB6A-7C97BBC29CE0}">
      <dsp:nvSpPr>
        <dsp:cNvPr id="0" name=""/>
        <dsp:cNvSpPr/>
      </dsp:nvSpPr>
      <dsp:spPr>
        <a:xfrm>
          <a:off x="6127600" y="681889"/>
          <a:ext cx="4901003" cy="2450501"/>
        </a:xfrm>
        <a:prstGeom prst="roundRect">
          <a:avLst>
            <a:gd name="adj" fmla="val 10000"/>
          </a:avLst>
        </a:prstGeom>
        <a:solidFill>
          <a:schemeClr val="accent2">
            <a:hueOff val="-1490421"/>
            <a:satOff val="-9757"/>
            <a:lumOff val="-215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Stateless: Client and Activity Functions</a:t>
          </a:r>
        </a:p>
      </dsp:txBody>
      <dsp:txXfrm>
        <a:off x="6199373" y="753662"/>
        <a:ext cx="4757457" cy="23069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809EF-003C-4B45-AD6B-79CD9EBC0C8D}">
      <dsp:nvSpPr>
        <dsp:cNvPr id="0" name=""/>
        <dsp:cNvSpPr/>
      </dsp:nvSpPr>
      <dsp:spPr>
        <a:xfrm>
          <a:off x="6409" y="124393"/>
          <a:ext cx="1458532" cy="14585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72886-F321-4698-98C3-2A9A74AC8465}">
      <dsp:nvSpPr>
        <dsp:cNvPr id="0" name=""/>
        <dsp:cNvSpPr/>
      </dsp:nvSpPr>
      <dsp:spPr>
        <a:xfrm>
          <a:off x="312701" y="430685"/>
          <a:ext cx="845948" cy="8459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803F2-2D1C-41E5-B670-9AFB20334CAB}">
      <dsp:nvSpPr>
        <dsp:cNvPr id="0" name=""/>
        <dsp:cNvSpPr/>
      </dsp:nvSpPr>
      <dsp:spPr>
        <a:xfrm>
          <a:off x="1777484" y="124393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Launch virtual servers in the cloud.</a:t>
          </a:r>
        </a:p>
      </dsp:txBody>
      <dsp:txXfrm>
        <a:off x="1777484" y="124393"/>
        <a:ext cx="3437969" cy="1458532"/>
      </dsp:txXfrm>
    </dsp:sp>
    <dsp:sp modelId="{7D59223A-8799-47CB-B490-CEF731761002}">
      <dsp:nvSpPr>
        <dsp:cNvPr id="0" name=""/>
        <dsp:cNvSpPr/>
      </dsp:nvSpPr>
      <dsp:spPr>
        <a:xfrm>
          <a:off x="5814495" y="124393"/>
          <a:ext cx="1458532" cy="14585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C3151-A3D1-4507-85F0-68FFDE26606D}">
      <dsp:nvSpPr>
        <dsp:cNvPr id="0" name=""/>
        <dsp:cNvSpPr/>
      </dsp:nvSpPr>
      <dsp:spPr>
        <a:xfrm>
          <a:off x="6120786" y="430685"/>
          <a:ext cx="845948" cy="8459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4217C-051E-4C9E-818F-8BF670197350}">
      <dsp:nvSpPr>
        <dsp:cNvPr id="0" name=""/>
        <dsp:cNvSpPr/>
      </dsp:nvSpPr>
      <dsp:spPr>
        <a:xfrm>
          <a:off x="7585570" y="124393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Supports multiple operating systems (Windows, Linux).</a:t>
          </a:r>
        </a:p>
      </dsp:txBody>
      <dsp:txXfrm>
        <a:off x="7585570" y="124393"/>
        <a:ext cx="3437969" cy="1458532"/>
      </dsp:txXfrm>
    </dsp:sp>
    <dsp:sp modelId="{E999752F-B65C-499A-8C51-D178FBE6CBCE}">
      <dsp:nvSpPr>
        <dsp:cNvPr id="0" name=""/>
        <dsp:cNvSpPr/>
      </dsp:nvSpPr>
      <dsp:spPr>
        <a:xfrm>
          <a:off x="6409" y="2231354"/>
          <a:ext cx="1458532" cy="14585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42A87-84CF-4F38-85B7-8DCD93AD2C4C}">
      <dsp:nvSpPr>
        <dsp:cNvPr id="0" name=""/>
        <dsp:cNvSpPr/>
      </dsp:nvSpPr>
      <dsp:spPr>
        <a:xfrm>
          <a:off x="312701" y="2537646"/>
          <a:ext cx="845948" cy="8459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07197-539A-44A7-811A-94520B6F02BE}">
      <dsp:nvSpPr>
        <dsp:cNvPr id="0" name=""/>
        <dsp:cNvSpPr/>
      </dsp:nvSpPr>
      <dsp:spPr>
        <a:xfrm>
          <a:off x="1777484" y="2231354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Runs on </a:t>
          </a:r>
          <a:r>
            <a:rPr lang="en-US" sz="2400" b="1" kern="1200"/>
            <a:t>Xen hypervisor</a:t>
          </a:r>
          <a:r>
            <a:rPr lang="en-US" sz="2400" kern="1200"/>
            <a:t>.</a:t>
          </a:r>
        </a:p>
      </dsp:txBody>
      <dsp:txXfrm>
        <a:off x="1777484" y="2231354"/>
        <a:ext cx="3437969" cy="1458532"/>
      </dsp:txXfrm>
    </dsp:sp>
    <dsp:sp modelId="{8E6F58A3-2DCC-4C1D-B2CE-87F6D8BAC00E}">
      <dsp:nvSpPr>
        <dsp:cNvPr id="0" name=""/>
        <dsp:cNvSpPr/>
      </dsp:nvSpPr>
      <dsp:spPr>
        <a:xfrm>
          <a:off x="5814495" y="2231354"/>
          <a:ext cx="1458532" cy="14585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9028F-7FCC-4A0E-BDDB-EDC0BEFF8351}">
      <dsp:nvSpPr>
        <dsp:cNvPr id="0" name=""/>
        <dsp:cNvSpPr/>
      </dsp:nvSpPr>
      <dsp:spPr>
        <a:xfrm>
          <a:off x="6120786" y="2537646"/>
          <a:ext cx="845948" cy="8459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E3529-249A-4A91-8804-CB91499EFC54}">
      <dsp:nvSpPr>
        <dsp:cNvPr id="0" name=""/>
        <dsp:cNvSpPr/>
      </dsp:nvSpPr>
      <dsp:spPr>
        <a:xfrm>
          <a:off x="7585570" y="2231354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Users can launch and configure servers as required.</a:t>
          </a:r>
        </a:p>
      </dsp:txBody>
      <dsp:txXfrm>
        <a:off x="7585570" y="2231354"/>
        <a:ext cx="3437969" cy="14585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8C18F-E5DC-441B-B2E8-37C778E4BD9A}">
      <dsp:nvSpPr>
        <dsp:cNvPr id="0" name=""/>
        <dsp:cNvSpPr/>
      </dsp:nvSpPr>
      <dsp:spPr>
        <a:xfrm>
          <a:off x="0" y="765233"/>
          <a:ext cx="7012370" cy="14127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FA2E2-7119-4912-BBE6-0C9EE3E6AEF1}">
      <dsp:nvSpPr>
        <dsp:cNvPr id="0" name=""/>
        <dsp:cNvSpPr/>
      </dsp:nvSpPr>
      <dsp:spPr>
        <a:xfrm>
          <a:off x="427353" y="1083100"/>
          <a:ext cx="777006" cy="77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3DDBB-306A-49EC-8135-3CE1CDACE043}">
      <dsp:nvSpPr>
        <dsp:cNvPr id="0" name=""/>
        <dsp:cNvSpPr/>
      </dsp:nvSpPr>
      <dsp:spPr>
        <a:xfrm>
          <a:off x="1631713" y="765233"/>
          <a:ext cx="315556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500" b="1" i="0" kern="1200" baseline="0" dirty="0"/>
            <a:t>CloudFront</a:t>
          </a:r>
          <a:r>
            <a:rPr lang="en-PK" sz="2500" b="0" i="0" kern="1200" baseline="0" dirty="0"/>
            <a:t>:</a:t>
          </a:r>
          <a:endParaRPr lang="en-US" sz="2500" kern="1200" dirty="0"/>
        </a:p>
      </dsp:txBody>
      <dsp:txXfrm>
        <a:off x="1631713" y="765233"/>
        <a:ext cx="3155566" cy="1412739"/>
      </dsp:txXfrm>
    </dsp:sp>
    <dsp:sp modelId="{9B021ACA-F584-4909-A995-43759AB7F0DF}">
      <dsp:nvSpPr>
        <dsp:cNvPr id="0" name=""/>
        <dsp:cNvSpPr/>
      </dsp:nvSpPr>
      <dsp:spPr>
        <a:xfrm>
          <a:off x="4787280" y="765233"/>
          <a:ext cx="2225089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b="0" i="0" kern="1200" baseline="0"/>
            <a:t>CDN for content delivery with low latency.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b="0" i="0" kern="1200" baseline="0"/>
            <a:t>Uses Amazon’s global edge network.</a:t>
          </a:r>
          <a:endParaRPr lang="en-US" sz="1400" kern="1200"/>
        </a:p>
      </dsp:txBody>
      <dsp:txXfrm>
        <a:off x="4787280" y="765233"/>
        <a:ext cx="2225089" cy="1412739"/>
      </dsp:txXfrm>
    </dsp:sp>
    <dsp:sp modelId="{1B7E24EC-4892-407F-BE12-A29CD5F1D5FB}">
      <dsp:nvSpPr>
        <dsp:cNvPr id="0" name=""/>
        <dsp:cNvSpPr/>
      </dsp:nvSpPr>
      <dsp:spPr>
        <a:xfrm>
          <a:off x="0" y="2531157"/>
          <a:ext cx="7012370" cy="14127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FB23C-153A-4A87-A2F6-768298D74F21}">
      <dsp:nvSpPr>
        <dsp:cNvPr id="0" name=""/>
        <dsp:cNvSpPr/>
      </dsp:nvSpPr>
      <dsp:spPr>
        <a:xfrm>
          <a:off x="427353" y="2849024"/>
          <a:ext cx="777006" cy="77700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12653" t="6723" r="12881" b="3919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2CF12-CA33-4E2A-A278-3F1CA0C213BC}">
      <dsp:nvSpPr>
        <dsp:cNvPr id="0" name=""/>
        <dsp:cNvSpPr/>
      </dsp:nvSpPr>
      <dsp:spPr>
        <a:xfrm>
          <a:off x="1631713" y="2531157"/>
          <a:ext cx="315556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500" b="1" i="0" kern="1200" baseline="0"/>
            <a:t>SQS</a:t>
          </a:r>
          <a:r>
            <a:rPr lang="en-PK" sz="2500" b="0" i="0" kern="1200" baseline="0"/>
            <a:t>:</a:t>
          </a:r>
          <a:endParaRPr lang="en-US" sz="2500" kern="1200"/>
        </a:p>
      </dsp:txBody>
      <dsp:txXfrm>
        <a:off x="1631713" y="2531157"/>
        <a:ext cx="3155566" cy="1412739"/>
      </dsp:txXfrm>
    </dsp:sp>
    <dsp:sp modelId="{D2201CB4-6989-45BF-BE29-7DC23274C061}">
      <dsp:nvSpPr>
        <dsp:cNvPr id="0" name=""/>
        <dsp:cNvSpPr/>
      </dsp:nvSpPr>
      <dsp:spPr>
        <a:xfrm>
          <a:off x="4787280" y="2531157"/>
          <a:ext cx="2225089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b="0" i="0" kern="1200" baseline="0"/>
            <a:t>Fully-managed message </a:t>
          </a:r>
          <a:r>
            <a:rPr lang="en-US" sz="1400" b="0" i="0" kern="1200" baseline="0"/>
            <a:t>simple </a:t>
          </a:r>
          <a:r>
            <a:rPr lang="en-PK" sz="1400" b="0" i="0" kern="1200" baseline="0"/>
            <a:t>queuing service.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b="0" i="0" kern="1200" baseline="0"/>
            <a:t>Scalable and used for distributed applications.</a:t>
          </a:r>
          <a:endParaRPr lang="en-US" sz="1400" kern="1200"/>
        </a:p>
      </dsp:txBody>
      <dsp:txXfrm>
        <a:off x="4787280" y="2531157"/>
        <a:ext cx="2225089" cy="14127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0E5F6-7623-407E-872E-9B191EE15A6E}">
      <dsp:nvSpPr>
        <dsp:cNvPr id="0" name=""/>
        <dsp:cNvSpPr/>
      </dsp:nvSpPr>
      <dsp:spPr>
        <a:xfrm>
          <a:off x="2220974" y="22088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26ADA-572B-44F6-8CC0-FB447D32AB48}">
      <dsp:nvSpPr>
        <dsp:cNvPr id="0" name=""/>
        <dsp:cNvSpPr/>
      </dsp:nvSpPr>
      <dsp:spPr>
        <a:xfrm>
          <a:off x="816974" y="187790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000" b="1" i="0" kern="1200" baseline="0"/>
            <a:t>Overview</a:t>
          </a:r>
          <a:r>
            <a:rPr lang="en-PK" sz="2000" b="0" i="0" kern="1200" baseline="0"/>
            <a:t>:</a:t>
          </a:r>
          <a:endParaRPr lang="en-US" sz="2000" kern="1200"/>
        </a:p>
      </dsp:txBody>
      <dsp:txXfrm>
        <a:off x="816974" y="1877903"/>
        <a:ext cx="4320000" cy="648000"/>
      </dsp:txXfrm>
    </dsp:sp>
    <dsp:sp modelId="{2D93BB6B-899E-49D7-87FA-7EED1033D981}">
      <dsp:nvSpPr>
        <dsp:cNvPr id="0" name=""/>
        <dsp:cNvSpPr/>
      </dsp:nvSpPr>
      <dsp:spPr>
        <a:xfrm>
          <a:off x="816974" y="2593353"/>
          <a:ext cx="4320000" cy="1000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500" b="0" i="0" kern="1200" baseline="0"/>
            <a:t>Offers IaaS and PaaS combined.</a:t>
          </a:r>
          <a:endParaRPr lang="en-US" sz="1500" kern="120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500" b="0" i="0" kern="1200" baseline="0"/>
            <a:t>Built on Microsoft’s Fabric Controller.</a:t>
          </a:r>
          <a:endParaRPr lang="en-US" sz="1500" kern="120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500" b="0" i="0" kern="1200" baseline="0"/>
            <a:t>Integrates well with traditional Microsoft software like .NET Framework, SQL Server, etc.</a:t>
          </a:r>
          <a:endParaRPr lang="en-US" sz="1500" kern="1200"/>
        </a:p>
      </dsp:txBody>
      <dsp:txXfrm>
        <a:off x="816974" y="2593353"/>
        <a:ext cx="4320000" cy="1000041"/>
      </dsp:txXfrm>
    </dsp:sp>
    <dsp:sp modelId="{4D6CA28F-FEBC-4D92-B29F-16E5E8D61993}">
      <dsp:nvSpPr>
        <dsp:cNvPr id="0" name=""/>
        <dsp:cNvSpPr/>
      </dsp:nvSpPr>
      <dsp:spPr>
        <a:xfrm>
          <a:off x="7296975" y="22088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6A049-1508-4CB8-B030-E710F3703FD1}">
      <dsp:nvSpPr>
        <dsp:cNvPr id="0" name=""/>
        <dsp:cNvSpPr/>
      </dsp:nvSpPr>
      <dsp:spPr>
        <a:xfrm>
          <a:off x="5892975" y="187790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000" b="1" i="0" kern="1200" baseline="0"/>
            <a:t>Key Offerings</a:t>
          </a:r>
          <a:r>
            <a:rPr lang="en-PK" sz="2000" b="0" i="0" kern="1200" baseline="0"/>
            <a:t>: Azure Virtual Machine, Azure Storage, SQL Azure, and more. </a:t>
          </a:r>
          <a:endParaRPr lang="en-US" sz="2000" kern="1200"/>
        </a:p>
      </dsp:txBody>
      <dsp:txXfrm>
        <a:off x="5892975" y="1877903"/>
        <a:ext cx="4320000" cy="648000"/>
      </dsp:txXfrm>
    </dsp:sp>
    <dsp:sp modelId="{1C1AC5F7-4E8B-4D8F-9438-FCBB48221D32}">
      <dsp:nvSpPr>
        <dsp:cNvPr id="0" name=""/>
        <dsp:cNvSpPr/>
      </dsp:nvSpPr>
      <dsp:spPr>
        <a:xfrm>
          <a:off x="5892975" y="2593353"/>
          <a:ext cx="4320000" cy="1000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36EB3-1848-44EF-B5BB-228FDEE9790E}">
      <dsp:nvSpPr>
        <dsp:cNvPr id="0" name=""/>
        <dsp:cNvSpPr/>
      </dsp:nvSpPr>
      <dsp:spPr>
        <a:xfrm>
          <a:off x="816974" y="146259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B0A20-B949-47D2-9D00-2EF2D80A6310}">
      <dsp:nvSpPr>
        <dsp:cNvPr id="0" name=""/>
        <dsp:cNvSpPr/>
      </dsp:nvSpPr>
      <dsp:spPr>
        <a:xfrm>
          <a:off x="816974" y="18096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3500" b="1" i="0" kern="1200" baseline="0"/>
            <a:t>Azure Virtual Machine</a:t>
          </a:r>
          <a:r>
            <a:rPr lang="en-PK" sz="3500" b="0" i="0" kern="1200" baseline="0"/>
            <a:t>:</a:t>
          </a:r>
          <a:endParaRPr lang="en-US" sz="3500" kern="1200"/>
        </a:p>
      </dsp:txBody>
      <dsp:txXfrm>
        <a:off x="816974" y="1809694"/>
        <a:ext cx="4320000" cy="648000"/>
      </dsp:txXfrm>
    </dsp:sp>
    <dsp:sp modelId="{63E404A9-8869-4EAA-8336-0CF17C4354DB}">
      <dsp:nvSpPr>
        <dsp:cNvPr id="0" name=""/>
        <dsp:cNvSpPr/>
      </dsp:nvSpPr>
      <dsp:spPr>
        <a:xfrm>
          <a:off x="816974" y="2528130"/>
          <a:ext cx="4320000" cy="1139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Scalable virtual machines managed by </a:t>
          </a:r>
          <a:r>
            <a:rPr lang="en-PK" sz="1700" b="1" i="0" kern="1200" baseline="0"/>
            <a:t>Fabric Controller</a:t>
          </a:r>
          <a:r>
            <a:rPr lang="en-PK" sz="1700" b="0" i="0" kern="1200" baseline="0"/>
            <a:t>.</a:t>
          </a:r>
          <a:endParaRPr lang="en-US" sz="1700" kern="1200"/>
        </a:p>
      </dsp:txBody>
      <dsp:txXfrm>
        <a:off x="816974" y="2528130"/>
        <a:ext cx="4320000" cy="1139891"/>
      </dsp:txXfrm>
    </dsp:sp>
    <dsp:sp modelId="{13B946B1-2F63-4D18-93C6-BF3F228CBC25}">
      <dsp:nvSpPr>
        <dsp:cNvPr id="0" name=""/>
        <dsp:cNvSpPr/>
      </dsp:nvSpPr>
      <dsp:spPr>
        <a:xfrm>
          <a:off x="5892975" y="146259"/>
          <a:ext cx="1512000" cy="1512000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541" t="10388" r="-11875" b="16907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49E52-3F4B-4210-99C4-6CD57AE41382}">
      <dsp:nvSpPr>
        <dsp:cNvPr id="0" name=""/>
        <dsp:cNvSpPr/>
      </dsp:nvSpPr>
      <dsp:spPr>
        <a:xfrm>
          <a:off x="5892975" y="18096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3500" b="1" i="0" kern="1200" baseline="0"/>
            <a:t>Azure Platform</a:t>
          </a:r>
          <a:r>
            <a:rPr lang="en-PK" sz="3500" b="0" i="0" kern="1200" baseline="0"/>
            <a:t>:</a:t>
          </a:r>
          <a:endParaRPr lang="en-US" sz="3500" kern="1200"/>
        </a:p>
      </dsp:txBody>
      <dsp:txXfrm>
        <a:off x="5892975" y="1809694"/>
        <a:ext cx="4320000" cy="648000"/>
      </dsp:txXfrm>
    </dsp:sp>
    <dsp:sp modelId="{A2138B0F-37DC-4F80-A38C-CBD324042B34}">
      <dsp:nvSpPr>
        <dsp:cNvPr id="0" name=""/>
        <dsp:cNvSpPr/>
      </dsp:nvSpPr>
      <dsp:spPr>
        <a:xfrm>
          <a:off x="5892975" y="2528130"/>
          <a:ext cx="4320000" cy="1139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PaaS and IaaS integrated.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.NET Framework for Windows-based apps.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Supports SQL Server, SharePoint, Dynamics CRM.</a:t>
          </a:r>
          <a:endParaRPr lang="en-US" sz="1700" kern="1200"/>
        </a:p>
      </dsp:txBody>
      <dsp:txXfrm>
        <a:off x="5892975" y="2528130"/>
        <a:ext cx="4320000" cy="113989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0BC43-F71E-4124-A760-D9BD26706E68}">
      <dsp:nvSpPr>
        <dsp:cNvPr id="0" name=""/>
        <dsp:cNvSpPr/>
      </dsp:nvSpPr>
      <dsp:spPr>
        <a:xfrm>
          <a:off x="0" y="1046415"/>
          <a:ext cx="701237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22FC8-FD74-4BCE-B544-6073B410EF91}">
      <dsp:nvSpPr>
        <dsp:cNvPr id="0" name=""/>
        <dsp:cNvSpPr/>
      </dsp:nvSpPr>
      <dsp:spPr>
        <a:xfrm>
          <a:off x="350618" y="765975"/>
          <a:ext cx="4908659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Persistent Storage</a:t>
          </a:r>
          <a:r>
            <a:rPr lang="en-PK" sz="1900" b="0" i="0" kern="1200" baseline="0"/>
            <a:t>: Independent from VMs.</a:t>
          </a:r>
          <a:endParaRPr lang="en-US" sz="1900" kern="1200"/>
        </a:p>
      </dsp:txBody>
      <dsp:txXfrm>
        <a:off x="377998" y="793355"/>
        <a:ext cx="4853899" cy="506120"/>
      </dsp:txXfrm>
    </dsp:sp>
    <dsp:sp modelId="{59E3F065-3DA9-484A-A04D-C6ECC07C171C}">
      <dsp:nvSpPr>
        <dsp:cNvPr id="0" name=""/>
        <dsp:cNvSpPr/>
      </dsp:nvSpPr>
      <dsp:spPr>
        <a:xfrm>
          <a:off x="0" y="1908255"/>
          <a:ext cx="7012370" cy="2034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395732" rIns="54423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1900" b="1" i="0" kern="1200" baseline="0"/>
            <a:t>Blob</a:t>
          </a:r>
          <a:r>
            <a:rPr lang="en-PK" sz="1900" b="0" i="0" kern="1200" baseline="0"/>
            <a:t>: For files.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1900" b="1" i="0" kern="1200" baseline="0"/>
            <a:t>Table</a:t>
          </a:r>
          <a:r>
            <a:rPr lang="en-PK" sz="1900" b="0" i="0" kern="1200" baseline="0"/>
            <a:t>: Non-relational data.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1900" b="1" i="0" kern="1200" baseline="0"/>
            <a:t>Queue</a:t>
          </a:r>
          <a:r>
            <a:rPr lang="en-PK" sz="1900" b="0" i="0" kern="1200" baseline="0"/>
            <a:t>: Message communication between components.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1900" b="1" i="0" kern="1200" baseline="0"/>
            <a:t>File</a:t>
          </a:r>
          <a:r>
            <a:rPr lang="en-PK" sz="1900" b="0" i="0" kern="1200" baseline="0"/>
            <a:t>: Traditional Windows file storage.</a:t>
          </a:r>
          <a:endParaRPr lang="en-US" sz="1900" kern="1200"/>
        </a:p>
      </dsp:txBody>
      <dsp:txXfrm>
        <a:off x="0" y="1908255"/>
        <a:ext cx="7012370" cy="2034900"/>
      </dsp:txXfrm>
    </dsp:sp>
    <dsp:sp modelId="{548BDB57-C2E6-42D9-91F4-F9A4E5668AC9}">
      <dsp:nvSpPr>
        <dsp:cNvPr id="0" name=""/>
        <dsp:cNvSpPr/>
      </dsp:nvSpPr>
      <dsp:spPr>
        <a:xfrm>
          <a:off x="350618" y="1627815"/>
          <a:ext cx="4908659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Services</a:t>
          </a:r>
          <a:r>
            <a:rPr lang="en-PK" sz="1900" b="0" i="0" kern="1200" baseline="0"/>
            <a:t>: Blob, Table, Queue, File storage.</a:t>
          </a:r>
          <a:endParaRPr lang="en-US" sz="1900" kern="1200"/>
        </a:p>
      </dsp:txBody>
      <dsp:txXfrm>
        <a:off x="377998" y="1655195"/>
        <a:ext cx="4853899" cy="5061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2E50B-8F79-4095-A6E3-192EE8A4936B}">
      <dsp:nvSpPr>
        <dsp:cNvPr id="0" name=""/>
        <dsp:cNvSpPr/>
      </dsp:nvSpPr>
      <dsp:spPr>
        <a:xfrm>
          <a:off x="0" y="50205"/>
          <a:ext cx="7012370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3700" b="1" i="0" kern="1200" baseline="0"/>
            <a:t>Azure CDN</a:t>
          </a:r>
          <a:r>
            <a:rPr lang="en-PK" sz="3700" b="0" i="0" kern="1200" baseline="0"/>
            <a:t>:</a:t>
          </a:r>
          <a:endParaRPr lang="en-US" sz="3700" kern="1200"/>
        </a:p>
      </dsp:txBody>
      <dsp:txXfrm>
        <a:off x="43321" y="93526"/>
        <a:ext cx="6925728" cy="800803"/>
      </dsp:txXfrm>
    </dsp:sp>
    <dsp:sp modelId="{8BE76D28-C5FB-4022-9B1D-C268BC33FE54}">
      <dsp:nvSpPr>
        <dsp:cNvPr id="0" name=""/>
        <dsp:cNvSpPr/>
      </dsp:nvSpPr>
      <dsp:spPr>
        <a:xfrm>
          <a:off x="0" y="937650"/>
          <a:ext cx="7012370" cy="1416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2900" b="0" i="0" kern="1200" baseline="0"/>
            <a:t>Efficient delivery of high-bandwidth content.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2900" b="0" i="0" kern="1200" baseline="0"/>
            <a:t>Caches content for high performance.</a:t>
          </a:r>
          <a:endParaRPr lang="en-US" sz="2900" kern="1200"/>
        </a:p>
      </dsp:txBody>
      <dsp:txXfrm>
        <a:off x="0" y="937650"/>
        <a:ext cx="7012370" cy="1416915"/>
      </dsp:txXfrm>
    </dsp:sp>
    <dsp:sp modelId="{FFBED791-1877-483C-8BBF-2A3A156FBD5C}">
      <dsp:nvSpPr>
        <dsp:cNvPr id="0" name=""/>
        <dsp:cNvSpPr/>
      </dsp:nvSpPr>
      <dsp:spPr>
        <a:xfrm>
          <a:off x="0" y="2354565"/>
          <a:ext cx="7012370" cy="887445"/>
        </a:xfrm>
        <a:prstGeom prst="roundRect">
          <a:avLst/>
        </a:prstGeom>
        <a:solidFill>
          <a:schemeClr val="accent2">
            <a:hueOff val="-1490421"/>
            <a:satOff val="-9757"/>
            <a:lumOff val="-215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3700" b="1" i="0" kern="1200" baseline="0"/>
            <a:t>SaaS Offerings</a:t>
          </a:r>
          <a:r>
            <a:rPr lang="en-PK" sz="3700" b="0" i="0" kern="1200" baseline="0"/>
            <a:t>:</a:t>
          </a:r>
          <a:endParaRPr lang="en-US" sz="3700" kern="1200"/>
        </a:p>
      </dsp:txBody>
      <dsp:txXfrm>
        <a:off x="43321" y="2397886"/>
        <a:ext cx="6925728" cy="800803"/>
      </dsp:txXfrm>
    </dsp:sp>
    <dsp:sp modelId="{51833504-0722-4BE7-BD09-108EDF46C159}">
      <dsp:nvSpPr>
        <dsp:cNvPr id="0" name=""/>
        <dsp:cNvSpPr/>
      </dsp:nvSpPr>
      <dsp:spPr>
        <a:xfrm>
          <a:off x="0" y="3242010"/>
          <a:ext cx="7012370" cy="1416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2900" b="0" i="0" kern="1200" baseline="0"/>
            <a:t>Office suite, OneDrive, and others.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PK" sz="2900" b="0" i="0" kern="1200" baseline="0"/>
            <a:t>Not bundled with Azure, available separately.</a:t>
          </a:r>
          <a:endParaRPr lang="en-US" sz="2900" kern="1200"/>
        </a:p>
      </dsp:txBody>
      <dsp:txXfrm>
        <a:off x="0" y="3242010"/>
        <a:ext cx="7012370" cy="14169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2F6A5-CC45-416D-81C9-AEBA135FE79A}">
      <dsp:nvSpPr>
        <dsp:cNvPr id="0" name=""/>
        <dsp:cNvSpPr/>
      </dsp:nvSpPr>
      <dsp:spPr>
        <a:xfrm>
          <a:off x="0" y="128550"/>
          <a:ext cx="7012370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Overview</a:t>
          </a:r>
          <a:r>
            <a:rPr lang="en-US" sz="3300" kern="1200"/>
            <a:t>:</a:t>
          </a:r>
        </a:p>
      </dsp:txBody>
      <dsp:txXfrm>
        <a:off x="38638" y="167188"/>
        <a:ext cx="6935094" cy="714229"/>
      </dsp:txXfrm>
    </dsp:sp>
    <dsp:sp modelId="{C95D65E6-2493-40DE-812F-0FDF23D874F2}">
      <dsp:nvSpPr>
        <dsp:cNvPr id="0" name=""/>
        <dsp:cNvSpPr/>
      </dsp:nvSpPr>
      <dsp:spPr>
        <a:xfrm>
          <a:off x="0" y="920055"/>
          <a:ext cx="7012370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Google is a leader in cloud computing.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Global data centers support various web-based applications.</a:t>
          </a:r>
        </a:p>
      </dsp:txBody>
      <dsp:txXfrm>
        <a:off x="0" y="920055"/>
        <a:ext cx="7012370" cy="1263735"/>
      </dsp:txXfrm>
    </dsp:sp>
    <dsp:sp modelId="{87F87367-3D7F-4131-94AB-51B3B5418C26}">
      <dsp:nvSpPr>
        <dsp:cNvPr id="0" name=""/>
        <dsp:cNvSpPr/>
      </dsp:nvSpPr>
      <dsp:spPr>
        <a:xfrm>
          <a:off x="0" y="2183790"/>
          <a:ext cx="7012370" cy="791505"/>
        </a:xfrm>
        <a:prstGeom prst="roundRect">
          <a:avLst/>
        </a:prstGeom>
        <a:solidFill>
          <a:schemeClr val="accent2">
            <a:hueOff val="-1490421"/>
            <a:satOff val="-9757"/>
            <a:lumOff val="-215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Key Offerings</a:t>
          </a:r>
          <a:r>
            <a:rPr lang="en-US" sz="3300" kern="1200"/>
            <a:t>:</a:t>
          </a:r>
        </a:p>
      </dsp:txBody>
      <dsp:txXfrm>
        <a:off x="38638" y="2222428"/>
        <a:ext cx="6935094" cy="714229"/>
      </dsp:txXfrm>
    </dsp:sp>
    <dsp:sp modelId="{346AF2FD-B1E8-42F9-8CE7-188E8B76AD76}">
      <dsp:nvSpPr>
        <dsp:cNvPr id="0" name=""/>
        <dsp:cNvSpPr/>
      </dsp:nvSpPr>
      <dsp:spPr>
        <a:xfrm>
          <a:off x="0" y="2975295"/>
          <a:ext cx="7012370" cy="160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Compute Engine, Cloud Storage, App Engine, BigQuery, Firebase.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1" kern="1200"/>
            <a:t>Categories</a:t>
          </a:r>
          <a:r>
            <a:rPr lang="en-US" sz="2600" kern="1200"/>
            <a:t>: Compute, Storage, Networking, Databases, Services, and Management.</a:t>
          </a:r>
        </a:p>
      </dsp:txBody>
      <dsp:txXfrm>
        <a:off x="0" y="2975295"/>
        <a:ext cx="7012370" cy="160528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C1430-894F-4AFB-BBBB-E6DC16CAC848}">
      <dsp:nvSpPr>
        <dsp:cNvPr id="0" name=""/>
        <dsp:cNvSpPr/>
      </dsp:nvSpPr>
      <dsp:spPr>
        <a:xfrm>
          <a:off x="0" y="421140"/>
          <a:ext cx="7012370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541528" rIns="54423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600" b="1" i="0" kern="1200" baseline="0"/>
            <a:t>Google Compute Engine</a:t>
          </a:r>
          <a:r>
            <a:rPr lang="en-PK" sz="2600" b="0" i="0" kern="1200" baseline="0"/>
            <a:t>: Infrastructure for VMs.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600" b="1" i="0" kern="1200" baseline="0"/>
            <a:t>Google Cloud Storage</a:t>
          </a:r>
          <a:r>
            <a:rPr lang="en-PK" sz="2600" b="0" i="0" kern="1200" baseline="0"/>
            <a:t>: Scalable storage.</a:t>
          </a:r>
          <a:endParaRPr lang="en-US" sz="2600" kern="1200"/>
        </a:p>
      </dsp:txBody>
      <dsp:txXfrm>
        <a:off x="0" y="421140"/>
        <a:ext cx="7012370" cy="2252250"/>
      </dsp:txXfrm>
    </dsp:sp>
    <dsp:sp modelId="{5250506D-6297-4EF1-A491-23D1E8ED61A8}">
      <dsp:nvSpPr>
        <dsp:cNvPr id="0" name=""/>
        <dsp:cNvSpPr/>
      </dsp:nvSpPr>
      <dsp:spPr>
        <a:xfrm>
          <a:off x="350618" y="37380"/>
          <a:ext cx="4908659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600" b="1" i="0" kern="1200" baseline="0"/>
            <a:t>IaaS</a:t>
          </a:r>
          <a:r>
            <a:rPr lang="en-PK" sz="2600" b="0" i="0" kern="1200" baseline="0"/>
            <a:t>:</a:t>
          </a:r>
          <a:endParaRPr lang="en-US" sz="2600" kern="1200"/>
        </a:p>
      </dsp:txBody>
      <dsp:txXfrm>
        <a:off x="388085" y="74847"/>
        <a:ext cx="4833725" cy="692586"/>
      </dsp:txXfrm>
    </dsp:sp>
    <dsp:sp modelId="{0962675E-0F11-4687-9DF3-D7A4A72C21EC}">
      <dsp:nvSpPr>
        <dsp:cNvPr id="0" name=""/>
        <dsp:cNvSpPr/>
      </dsp:nvSpPr>
      <dsp:spPr>
        <a:xfrm>
          <a:off x="0" y="3197550"/>
          <a:ext cx="7012370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541528" rIns="54423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2600" b="1" i="0" kern="1200" baseline="0"/>
            <a:t>Google App Engine (GAE)</a:t>
          </a:r>
          <a:r>
            <a:rPr lang="en-PK" sz="2600" b="0" i="0" kern="1200" baseline="0"/>
            <a:t>: Platform for developers to build apps.</a:t>
          </a:r>
          <a:endParaRPr lang="en-US" sz="2600" kern="1200"/>
        </a:p>
      </dsp:txBody>
      <dsp:txXfrm>
        <a:off x="0" y="3197550"/>
        <a:ext cx="7012370" cy="1474200"/>
      </dsp:txXfrm>
    </dsp:sp>
    <dsp:sp modelId="{09088E44-016E-40CE-9345-A6F8A8126CE1}">
      <dsp:nvSpPr>
        <dsp:cNvPr id="0" name=""/>
        <dsp:cNvSpPr/>
      </dsp:nvSpPr>
      <dsp:spPr>
        <a:xfrm>
          <a:off x="350618" y="2813790"/>
          <a:ext cx="4908659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600" b="1" i="0" kern="1200" baseline="0"/>
            <a:t>PaaS</a:t>
          </a:r>
          <a:r>
            <a:rPr lang="en-PK" sz="2600" b="0" i="0" kern="1200" baseline="0"/>
            <a:t>:</a:t>
          </a:r>
          <a:endParaRPr lang="en-US" sz="2600" kern="1200"/>
        </a:p>
      </dsp:txBody>
      <dsp:txXfrm>
        <a:off x="388085" y="2851257"/>
        <a:ext cx="4833725" cy="69258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C06B1-9561-410F-94F3-091E57FB6ABE}">
      <dsp:nvSpPr>
        <dsp:cNvPr id="0" name=""/>
        <dsp:cNvSpPr/>
      </dsp:nvSpPr>
      <dsp:spPr>
        <a:xfrm>
          <a:off x="2220974" y="27536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B0C29-5CF4-4D89-9C85-890D462BD1A5}">
      <dsp:nvSpPr>
        <dsp:cNvPr id="0" name=""/>
        <dsp:cNvSpPr/>
      </dsp:nvSpPr>
      <dsp:spPr>
        <a:xfrm>
          <a:off x="816974" y="19276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300" b="1" i="0" kern="1200" baseline="0"/>
            <a:t>Popular SaaS Services</a:t>
          </a:r>
          <a:r>
            <a:rPr lang="en-PK" sz="2300" b="0" i="0" kern="1200" baseline="0"/>
            <a:t>:</a:t>
          </a:r>
          <a:endParaRPr lang="en-US" sz="2300" kern="1200"/>
        </a:p>
      </dsp:txBody>
      <dsp:txXfrm>
        <a:off x="816974" y="1927694"/>
        <a:ext cx="4320000" cy="648000"/>
      </dsp:txXfrm>
    </dsp:sp>
    <dsp:sp modelId="{90BE9750-D795-480C-9C71-F9C80067480F}">
      <dsp:nvSpPr>
        <dsp:cNvPr id="0" name=""/>
        <dsp:cNvSpPr/>
      </dsp:nvSpPr>
      <dsp:spPr>
        <a:xfrm>
          <a:off x="816974" y="2640966"/>
          <a:ext cx="4320000" cy="89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1" i="0" kern="1200" baseline="0"/>
            <a:t>Google Docs</a:t>
          </a:r>
          <a:r>
            <a:rPr lang="en-PK" sz="1700" b="0" i="0" kern="1200" baseline="0"/>
            <a:t>: Word processing.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1" i="0" kern="1200" baseline="0"/>
            <a:t>Gmail</a:t>
          </a:r>
          <a:r>
            <a:rPr lang="en-PK" sz="1700" b="0" i="0" kern="1200" baseline="0"/>
            <a:t>: Email service.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1" i="0" kern="1200" baseline="0"/>
            <a:t>Google Calendar</a:t>
          </a:r>
          <a:r>
            <a:rPr lang="en-PK" sz="1700" b="0" i="0" kern="1200" baseline="0"/>
            <a:t>: Scheduling service.</a:t>
          </a:r>
          <a:endParaRPr lang="en-US" sz="1700" kern="1200"/>
        </a:p>
      </dsp:txBody>
      <dsp:txXfrm>
        <a:off x="816974" y="2640966"/>
        <a:ext cx="4320000" cy="897952"/>
      </dsp:txXfrm>
    </dsp:sp>
    <dsp:sp modelId="{84AB8D1B-A7B8-4184-8781-9DE2610F17BD}">
      <dsp:nvSpPr>
        <dsp:cNvPr id="0" name=""/>
        <dsp:cNvSpPr/>
      </dsp:nvSpPr>
      <dsp:spPr>
        <a:xfrm>
          <a:off x="7296975" y="27536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6497D-2159-41B1-866A-B245AC149D1A}">
      <dsp:nvSpPr>
        <dsp:cNvPr id="0" name=""/>
        <dsp:cNvSpPr/>
      </dsp:nvSpPr>
      <dsp:spPr>
        <a:xfrm>
          <a:off x="5892975" y="19276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300" b="0" i="0" kern="1200" baseline="0"/>
            <a:t>Offered under </a:t>
          </a:r>
          <a:r>
            <a:rPr lang="en-PK" sz="2300" b="1" i="0" kern="1200" baseline="0"/>
            <a:t>G Suite</a:t>
          </a:r>
          <a:r>
            <a:rPr lang="en-PK" sz="2300" b="0" i="0" kern="1200" baseline="0"/>
            <a:t> (now Google Workspace). </a:t>
          </a:r>
          <a:endParaRPr lang="en-US" sz="2300" kern="1200"/>
        </a:p>
      </dsp:txBody>
      <dsp:txXfrm>
        <a:off x="5892975" y="1927694"/>
        <a:ext cx="4320000" cy="648000"/>
      </dsp:txXfrm>
    </dsp:sp>
    <dsp:sp modelId="{1E94F339-C280-4354-ABDD-C6F72AA74EDC}">
      <dsp:nvSpPr>
        <dsp:cNvPr id="0" name=""/>
        <dsp:cNvSpPr/>
      </dsp:nvSpPr>
      <dsp:spPr>
        <a:xfrm>
          <a:off x="5892975" y="2640966"/>
          <a:ext cx="4320000" cy="89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352D0-92A5-452B-B5A7-C941C7926DE2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2B7D35-55D2-4064-93E8-222BEE71E2E5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E1083-7070-4879-8DD6-5C916DAADD77}">
      <dsp:nvSpPr>
        <dsp:cNvPr id="0" name=""/>
        <dsp:cNvSpPr/>
      </dsp:nvSpPr>
      <dsp:spPr>
        <a:xfrm>
          <a:off x="1553633" y="574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500" b="1" i="0" kern="1200" baseline="0"/>
            <a:t>AWS</a:t>
          </a:r>
          <a:r>
            <a:rPr lang="en-PK" sz="2500" b="0" i="0" kern="1200" baseline="0"/>
            <a:t>:</a:t>
          </a:r>
          <a:endParaRPr lang="en-US" sz="2500" kern="1200"/>
        </a:p>
      </dsp:txBody>
      <dsp:txXfrm>
        <a:off x="1553633" y="574"/>
        <a:ext cx="3155566" cy="1345137"/>
      </dsp:txXfrm>
    </dsp:sp>
    <dsp:sp modelId="{FDE11B9C-EA66-4BA4-90F5-DA1C91369C31}">
      <dsp:nvSpPr>
        <dsp:cNvPr id="0" name=""/>
        <dsp:cNvSpPr/>
      </dsp:nvSpPr>
      <dsp:spPr>
        <a:xfrm>
          <a:off x="4709200" y="574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200" b="0" i="0" kern="1200" baseline="0"/>
            <a:t>Leader in IaaS.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200" b="0" i="0" kern="1200" baseline="0"/>
            <a:t>Focus on flexibility and services like EC2, S3.</a:t>
          </a:r>
          <a:endParaRPr lang="en-US" sz="1200" kern="1200"/>
        </a:p>
      </dsp:txBody>
      <dsp:txXfrm>
        <a:off x="4709200" y="574"/>
        <a:ext cx="2303169" cy="1345137"/>
      </dsp:txXfrm>
    </dsp:sp>
    <dsp:sp modelId="{78032E4B-6CA2-4223-B913-F9BB32874DF8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21AF9-D13B-4106-83DE-69DCB68B3CE8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9000" r="-39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79D87-7AF6-492A-9743-FAEB818B52A3}">
      <dsp:nvSpPr>
        <dsp:cNvPr id="0" name=""/>
        <dsp:cNvSpPr/>
      </dsp:nvSpPr>
      <dsp:spPr>
        <a:xfrm>
          <a:off x="1553633" y="1681996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500" b="1" i="0" kern="1200" baseline="0"/>
            <a:t>Azure</a:t>
          </a:r>
          <a:r>
            <a:rPr lang="en-PK" sz="2500" b="0" i="0" kern="1200" baseline="0"/>
            <a:t>:</a:t>
          </a:r>
          <a:endParaRPr lang="en-US" sz="2500" kern="1200"/>
        </a:p>
      </dsp:txBody>
      <dsp:txXfrm>
        <a:off x="1553633" y="1681996"/>
        <a:ext cx="3155566" cy="1345137"/>
      </dsp:txXfrm>
    </dsp:sp>
    <dsp:sp modelId="{4706FA95-8ECE-46BC-B6F6-6A2775BEC7F6}">
      <dsp:nvSpPr>
        <dsp:cNvPr id="0" name=""/>
        <dsp:cNvSpPr/>
      </dsp:nvSpPr>
      <dsp:spPr>
        <a:xfrm>
          <a:off x="4709200" y="1681996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200" b="0" i="0" kern="1200" baseline="0" dirty="0"/>
            <a:t>Strong integration with Microsoft ecosystem.</a:t>
          </a: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200" b="0" i="0" kern="1200" baseline="0"/>
            <a:t>PaaS and IaaS combined.</a:t>
          </a:r>
          <a:endParaRPr lang="en-US" sz="1200" kern="1200"/>
        </a:p>
      </dsp:txBody>
      <dsp:txXfrm>
        <a:off x="4709200" y="1681996"/>
        <a:ext cx="2303169" cy="1345137"/>
      </dsp:txXfrm>
    </dsp:sp>
    <dsp:sp modelId="{E3539AC1-4AEB-4455-952F-8416196A21E3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C6845-0516-4922-A755-C1602E497FC6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8433" t="15016" r="-9719" b="18606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2D923-0432-4DC5-94DE-F134EF09E896}">
      <dsp:nvSpPr>
        <dsp:cNvPr id="0" name=""/>
        <dsp:cNvSpPr/>
      </dsp:nvSpPr>
      <dsp:spPr>
        <a:xfrm>
          <a:off x="1553633" y="3363418"/>
          <a:ext cx="315556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500" b="1" i="0" kern="1200" baseline="0"/>
            <a:t>Google Cloud</a:t>
          </a:r>
          <a:r>
            <a:rPr lang="en-PK" sz="2500" b="0" i="0" kern="1200" baseline="0"/>
            <a:t>:</a:t>
          </a:r>
          <a:endParaRPr lang="en-US" sz="2500" kern="1200"/>
        </a:p>
      </dsp:txBody>
      <dsp:txXfrm>
        <a:off x="1553633" y="3363418"/>
        <a:ext cx="3155566" cy="1345137"/>
      </dsp:txXfrm>
    </dsp:sp>
    <dsp:sp modelId="{82400913-9652-48F4-A465-19B06CE9A1F7}">
      <dsp:nvSpPr>
        <dsp:cNvPr id="0" name=""/>
        <dsp:cNvSpPr/>
      </dsp:nvSpPr>
      <dsp:spPr>
        <a:xfrm>
          <a:off x="4709200" y="3363418"/>
          <a:ext cx="2303169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200" b="0" i="0" kern="1200" baseline="0"/>
            <a:t>Competitive in services like machine learning (TensorFlow), and big data (BigQuery).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200" b="0" i="0" kern="1200" baseline="0"/>
            <a:t>Global network for fast content delivery.</a:t>
          </a:r>
          <a:endParaRPr lang="en-US" sz="1200" kern="1200"/>
        </a:p>
      </dsp:txBody>
      <dsp:txXfrm>
        <a:off x="4709200" y="3363418"/>
        <a:ext cx="2303169" cy="1345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6EC58-5ACD-421F-B8C6-139D4CAF12C0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FFB04-2F3B-48EA-98AC-7B1371D0B321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5E37D-AF9B-49F8-A84D-8C2103F75A30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Cost Savings</a:t>
          </a:r>
          <a:r>
            <a:rPr lang="en-PK" sz="1900" b="0" i="0" kern="1200" baseline="0"/>
            <a:t>: Virtualization reduces hardware costs and improves server utilization.</a:t>
          </a:r>
          <a:endParaRPr lang="en-US" sz="1900" kern="1200"/>
        </a:p>
      </dsp:txBody>
      <dsp:txXfrm>
        <a:off x="1553633" y="574"/>
        <a:ext cx="5458736" cy="1345137"/>
      </dsp:txXfrm>
    </dsp:sp>
    <dsp:sp modelId="{59D79091-0BC2-4F35-83C9-524D0963A524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414CE-D798-4BBF-BE40-747C249DFCEF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9C8F6-369F-4342-AE43-2ED673F611EE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Survey</a:t>
          </a:r>
          <a:r>
            <a:rPr lang="en-PK" sz="1900" b="0" i="0" kern="1200" baseline="0"/>
            <a:t>: A Ziff-Davis survey found that over 75% of respondents identified lower hardware costs as the primary driver for adopting virtualization.</a:t>
          </a:r>
          <a:endParaRPr lang="en-US" sz="1900" kern="1200"/>
        </a:p>
      </dsp:txBody>
      <dsp:txXfrm>
        <a:off x="1553633" y="1681996"/>
        <a:ext cx="5458736" cy="1345137"/>
      </dsp:txXfrm>
    </dsp:sp>
    <dsp:sp modelId="{CABFD44E-1E5F-4EAE-952A-41711AB7A96A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D6E2E-366E-4AFE-9B9A-14473B45394B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CD2C6-B7AC-4DBD-B3B6-905818927A39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900" b="1" i="0" kern="1200" baseline="0"/>
            <a:t>Main Driver</a:t>
          </a:r>
          <a:r>
            <a:rPr lang="en-PK" sz="1900" b="0" i="0" kern="1200" baseline="0"/>
            <a:t>: Server virtualization is the key technology behind resource optimization in businesses. </a:t>
          </a:r>
          <a:endParaRPr lang="en-US" sz="1900" kern="1200"/>
        </a:p>
      </dsp:txBody>
      <dsp:txXfrm>
        <a:off x="1553633" y="3363418"/>
        <a:ext cx="5458736" cy="13451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BF9FB-D1D7-45B9-9A80-B9B76DD0773D}">
      <dsp:nvSpPr>
        <dsp:cNvPr id="0" name=""/>
        <dsp:cNvSpPr/>
      </dsp:nvSpPr>
      <dsp:spPr>
        <a:xfrm>
          <a:off x="3178" y="475667"/>
          <a:ext cx="1151718" cy="1151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E14D7-2BE8-4F95-8A78-2447F2D66D67}">
      <dsp:nvSpPr>
        <dsp:cNvPr id="0" name=""/>
        <dsp:cNvSpPr/>
      </dsp:nvSpPr>
      <dsp:spPr>
        <a:xfrm>
          <a:off x="3178" y="1750493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700" b="1" i="0" kern="1200" baseline="0"/>
            <a:t>Network Virtualization:</a:t>
          </a:r>
          <a:endParaRPr lang="en-US" sz="2700" kern="1200"/>
        </a:p>
      </dsp:txBody>
      <dsp:txXfrm>
        <a:off x="3178" y="1750493"/>
        <a:ext cx="3290624" cy="493593"/>
      </dsp:txXfrm>
    </dsp:sp>
    <dsp:sp modelId="{BF678D8A-397D-46D6-A65B-A6BF80D25E8B}">
      <dsp:nvSpPr>
        <dsp:cNvPr id="0" name=""/>
        <dsp:cNvSpPr/>
      </dsp:nvSpPr>
      <dsp:spPr>
        <a:xfrm>
          <a:off x="3178" y="2301345"/>
          <a:ext cx="3290624" cy="1037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Combines network resources into a single virtual network.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Examples: Virtual LAN (VLAN), Virtual Private Network (VPN).</a:t>
          </a:r>
          <a:endParaRPr lang="en-US" sz="1700" kern="1200"/>
        </a:p>
      </dsp:txBody>
      <dsp:txXfrm>
        <a:off x="3178" y="2301345"/>
        <a:ext cx="3290624" cy="1037267"/>
      </dsp:txXfrm>
    </dsp:sp>
    <dsp:sp modelId="{B42D2A41-174A-4D9C-9684-031BEB72E655}">
      <dsp:nvSpPr>
        <dsp:cNvPr id="0" name=""/>
        <dsp:cNvSpPr/>
      </dsp:nvSpPr>
      <dsp:spPr>
        <a:xfrm>
          <a:off x="3869662" y="475667"/>
          <a:ext cx="1151718" cy="1151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3EFE3-D0C4-4233-8106-307258687770}">
      <dsp:nvSpPr>
        <dsp:cNvPr id="0" name=""/>
        <dsp:cNvSpPr/>
      </dsp:nvSpPr>
      <dsp:spPr>
        <a:xfrm>
          <a:off x="3869662" y="1750493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700" b="1" i="0" kern="1200" baseline="0"/>
            <a:t>Storage Virtualization:</a:t>
          </a:r>
          <a:endParaRPr lang="en-US" sz="2700" kern="1200"/>
        </a:p>
      </dsp:txBody>
      <dsp:txXfrm>
        <a:off x="3869662" y="1750493"/>
        <a:ext cx="3290624" cy="493593"/>
      </dsp:txXfrm>
    </dsp:sp>
    <dsp:sp modelId="{27B18D8E-7B44-42ED-B3BD-10CC3FB10D07}">
      <dsp:nvSpPr>
        <dsp:cNvPr id="0" name=""/>
        <dsp:cNvSpPr/>
      </dsp:nvSpPr>
      <dsp:spPr>
        <a:xfrm>
          <a:off x="3869662" y="2301345"/>
          <a:ext cx="3290624" cy="1037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Pools physical storage into virtualized storage systems.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Examples: SAN, Google Cloud Storage, Azure Storage.</a:t>
          </a:r>
          <a:endParaRPr lang="en-US" sz="1700" kern="1200"/>
        </a:p>
      </dsp:txBody>
      <dsp:txXfrm>
        <a:off x="3869662" y="2301345"/>
        <a:ext cx="3290624" cy="1037267"/>
      </dsp:txXfrm>
    </dsp:sp>
    <dsp:sp modelId="{53E5C883-3702-4DCD-BD9C-030B85BEBB52}">
      <dsp:nvSpPr>
        <dsp:cNvPr id="0" name=""/>
        <dsp:cNvSpPr/>
      </dsp:nvSpPr>
      <dsp:spPr>
        <a:xfrm>
          <a:off x="7736146" y="475667"/>
          <a:ext cx="1151718" cy="1151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AF8D4-FD5F-415D-8AD9-374568A1F904}">
      <dsp:nvSpPr>
        <dsp:cNvPr id="0" name=""/>
        <dsp:cNvSpPr/>
      </dsp:nvSpPr>
      <dsp:spPr>
        <a:xfrm>
          <a:off x="7736146" y="1750493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2700" b="1" i="0" kern="1200" baseline="0"/>
            <a:t>Desktop Virtualization:</a:t>
          </a:r>
          <a:endParaRPr lang="en-US" sz="2700" kern="1200"/>
        </a:p>
      </dsp:txBody>
      <dsp:txXfrm>
        <a:off x="7736146" y="1750493"/>
        <a:ext cx="3290624" cy="493593"/>
      </dsp:txXfrm>
    </dsp:sp>
    <dsp:sp modelId="{87CC80D9-5EB9-49EB-9462-90E699AF42C8}">
      <dsp:nvSpPr>
        <dsp:cNvPr id="0" name=""/>
        <dsp:cNvSpPr/>
      </dsp:nvSpPr>
      <dsp:spPr>
        <a:xfrm>
          <a:off x="7736146" y="2301345"/>
          <a:ext cx="3290624" cy="1037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Separates applications from the desktop.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700" b="0" i="0" kern="1200" baseline="0"/>
            <a:t>Example: VMware Fusion for running Windows on a Mac.</a:t>
          </a:r>
          <a:endParaRPr lang="en-US" sz="1700" kern="1200"/>
        </a:p>
      </dsp:txBody>
      <dsp:txXfrm>
        <a:off x="7736146" y="2301345"/>
        <a:ext cx="3290624" cy="10372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74347-7FA9-463A-9BD9-187D28C765C5}">
      <dsp:nvSpPr>
        <dsp:cNvPr id="0" name=""/>
        <dsp:cNvSpPr/>
      </dsp:nvSpPr>
      <dsp:spPr>
        <a:xfrm>
          <a:off x="0" y="461245"/>
          <a:ext cx="1102995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Better Resource Utilization:</a:t>
          </a:r>
          <a:r>
            <a:rPr lang="en-US" sz="2200" kern="1200"/>
            <a:t> Enables server consolidation and optimizes hardware usage.</a:t>
          </a:r>
        </a:p>
      </dsp:txBody>
      <dsp:txXfrm>
        <a:off x="25759" y="487004"/>
        <a:ext cx="10978432" cy="476152"/>
      </dsp:txXfrm>
    </dsp:sp>
    <dsp:sp modelId="{9B1AEF3E-1E5F-465E-89E9-EDF0CC2DAEC7}">
      <dsp:nvSpPr>
        <dsp:cNvPr id="0" name=""/>
        <dsp:cNvSpPr/>
      </dsp:nvSpPr>
      <dsp:spPr>
        <a:xfrm>
          <a:off x="0" y="1052275"/>
          <a:ext cx="11029950" cy="527670"/>
        </a:xfrm>
        <a:prstGeom prst="roundRect">
          <a:avLst/>
        </a:prstGeom>
        <a:solidFill>
          <a:schemeClr val="accent2">
            <a:hueOff val="-372605"/>
            <a:satOff val="-2439"/>
            <a:lumOff val="-53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Cost Reduction:</a:t>
          </a:r>
          <a:r>
            <a:rPr lang="en-US" sz="2200" kern="1200"/>
            <a:t> Lowers hardware and infrastructure costs.</a:t>
          </a:r>
        </a:p>
      </dsp:txBody>
      <dsp:txXfrm>
        <a:off x="25759" y="1078034"/>
        <a:ext cx="10978432" cy="476152"/>
      </dsp:txXfrm>
    </dsp:sp>
    <dsp:sp modelId="{C75B441F-9119-4107-921D-91D759ECFDB6}">
      <dsp:nvSpPr>
        <dsp:cNvPr id="0" name=""/>
        <dsp:cNvSpPr/>
      </dsp:nvSpPr>
      <dsp:spPr>
        <a:xfrm>
          <a:off x="0" y="1643305"/>
          <a:ext cx="11029950" cy="527670"/>
        </a:xfrm>
        <a:prstGeom prst="roundRect">
          <a:avLst/>
        </a:prstGeom>
        <a:solidFill>
          <a:schemeClr val="accent2">
            <a:hueOff val="-745210"/>
            <a:satOff val="-4879"/>
            <a:lumOff val="-107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Improved Fault Tolerance:</a:t>
          </a:r>
          <a:r>
            <a:rPr lang="en-US" sz="2200" kern="1200"/>
            <a:t> Virtual machines can be migrated in case of hardware failure.</a:t>
          </a:r>
        </a:p>
      </dsp:txBody>
      <dsp:txXfrm>
        <a:off x="25759" y="1669064"/>
        <a:ext cx="10978432" cy="476152"/>
      </dsp:txXfrm>
    </dsp:sp>
    <dsp:sp modelId="{C2241B50-0B91-46E9-AFB7-A7C515F0098D}">
      <dsp:nvSpPr>
        <dsp:cNvPr id="0" name=""/>
        <dsp:cNvSpPr/>
      </dsp:nvSpPr>
      <dsp:spPr>
        <a:xfrm>
          <a:off x="0" y="2234335"/>
          <a:ext cx="11029950" cy="527670"/>
        </a:xfrm>
        <a:prstGeom prst="roundRect">
          <a:avLst/>
        </a:prstGeom>
        <a:solidFill>
          <a:schemeClr val="accent2">
            <a:hueOff val="-1117816"/>
            <a:satOff val="-7318"/>
            <a:lumOff val="-161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Simplified System Administration:</a:t>
          </a:r>
          <a:r>
            <a:rPr lang="en-US" sz="2200" kern="1200"/>
            <a:t> Easier management of resources and systems.</a:t>
          </a:r>
        </a:p>
      </dsp:txBody>
      <dsp:txXfrm>
        <a:off x="25759" y="2260094"/>
        <a:ext cx="10978432" cy="476152"/>
      </dsp:txXfrm>
    </dsp:sp>
    <dsp:sp modelId="{9FA7E85C-5A81-4215-868C-3749F8BF6BB8}">
      <dsp:nvSpPr>
        <dsp:cNvPr id="0" name=""/>
        <dsp:cNvSpPr/>
      </dsp:nvSpPr>
      <dsp:spPr>
        <a:xfrm>
          <a:off x="0" y="2825365"/>
          <a:ext cx="11029950" cy="527670"/>
        </a:xfrm>
        <a:prstGeom prst="roundRect">
          <a:avLst/>
        </a:prstGeom>
        <a:solidFill>
          <a:schemeClr val="accent2">
            <a:hueOff val="-1490421"/>
            <a:satOff val="-9757"/>
            <a:lumOff val="-215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Legacy Support:</a:t>
          </a:r>
          <a:r>
            <a:rPr lang="en-US" sz="2200" kern="1200"/>
            <a:t> Enables running outdated applications on modern platforms.</a:t>
          </a:r>
        </a:p>
      </dsp:txBody>
      <dsp:txXfrm>
        <a:off x="25759" y="2851124"/>
        <a:ext cx="10978432" cy="4761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ECC24-31C1-4FCF-87D9-4407C3F3AB6A}">
      <dsp:nvSpPr>
        <dsp:cNvPr id="0" name=""/>
        <dsp:cNvSpPr/>
      </dsp:nvSpPr>
      <dsp:spPr>
        <a:xfrm>
          <a:off x="0" y="465"/>
          <a:ext cx="11029950" cy="1089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CD33A8-1ABA-4D28-B5E3-F88CBC54B1FD}">
      <dsp:nvSpPr>
        <dsp:cNvPr id="0" name=""/>
        <dsp:cNvSpPr/>
      </dsp:nvSpPr>
      <dsp:spPr>
        <a:xfrm>
          <a:off x="329582" y="245609"/>
          <a:ext cx="599240" cy="599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86BC0-2E8F-494D-B430-EE8AB5921831}">
      <dsp:nvSpPr>
        <dsp:cNvPr id="0" name=""/>
        <dsp:cNvSpPr/>
      </dsp:nvSpPr>
      <dsp:spPr>
        <a:xfrm>
          <a:off x="1258405" y="465"/>
          <a:ext cx="9771544" cy="108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08" tIns="115308" rIns="115308" bIns="1153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500" b="1" i="0" kern="1200" baseline="0"/>
            <a:t>Single Point of Failure:</a:t>
          </a:r>
          <a:r>
            <a:rPr lang="en-PK" sz="2500" b="0" i="0" kern="1200" baseline="0"/>
            <a:t> If the host system fails, multiple virtual machines may be affected.</a:t>
          </a:r>
          <a:endParaRPr lang="en-US" sz="2500" kern="1200"/>
        </a:p>
      </dsp:txBody>
      <dsp:txXfrm>
        <a:off x="1258405" y="465"/>
        <a:ext cx="9771544" cy="1089528"/>
      </dsp:txXfrm>
    </dsp:sp>
    <dsp:sp modelId="{581EDE1B-F336-434A-93BB-5B4DDCF8E746}">
      <dsp:nvSpPr>
        <dsp:cNvPr id="0" name=""/>
        <dsp:cNvSpPr/>
      </dsp:nvSpPr>
      <dsp:spPr>
        <a:xfrm>
          <a:off x="0" y="1362376"/>
          <a:ext cx="11029950" cy="1089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07905-2A2D-423B-96F4-6D34E1961C86}">
      <dsp:nvSpPr>
        <dsp:cNvPr id="0" name=""/>
        <dsp:cNvSpPr/>
      </dsp:nvSpPr>
      <dsp:spPr>
        <a:xfrm>
          <a:off x="329582" y="1607520"/>
          <a:ext cx="599240" cy="599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1B61F-41D6-4362-ADC7-7C97674DE25D}">
      <dsp:nvSpPr>
        <dsp:cNvPr id="0" name=""/>
        <dsp:cNvSpPr/>
      </dsp:nvSpPr>
      <dsp:spPr>
        <a:xfrm>
          <a:off x="1258405" y="1362376"/>
          <a:ext cx="9771544" cy="108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08" tIns="115308" rIns="115308" bIns="1153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500" b="1" i="0" kern="1200" baseline="0"/>
            <a:t>Performance Overhead:</a:t>
          </a:r>
          <a:r>
            <a:rPr lang="en-PK" sz="2500" b="0" i="0" kern="1200" baseline="0"/>
            <a:t> Virtual machines may achieve 85-90% of the native performance.</a:t>
          </a:r>
          <a:endParaRPr lang="en-US" sz="2500" kern="1200"/>
        </a:p>
      </dsp:txBody>
      <dsp:txXfrm>
        <a:off x="1258405" y="1362376"/>
        <a:ext cx="9771544" cy="1089528"/>
      </dsp:txXfrm>
    </dsp:sp>
    <dsp:sp modelId="{44B4B445-9977-4B50-B7D4-4B5384E58F16}">
      <dsp:nvSpPr>
        <dsp:cNvPr id="0" name=""/>
        <dsp:cNvSpPr/>
      </dsp:nvSpPr>
      <dsp:spPr>
        <a:xfrm>
          <a:off x="0" y="2724286"/>
          <a:ext cx="11029950" cy="10895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0C713-2A3F-4455-8D06-25F827628FA0}">
      <dsp:nvSpPr>
        <dsp:cNvPr id="0" name=""/>
        <dsp:cNvSpPr/>
      </dsp:nvSpPr>
      <dsp:spPr>
        <a:xfrm>
          <a:off x="329582" y="2969430"/>
          <a:ext cx="599240" cy="599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3DB4E-8A57-4900-9C16-D735F99392A0}">
      <dsp:nvSpPr>
        <dsp:cNvPr id="0" name=""/>
        <dsp:cNvSpPr/>
      </dsp:nvSpPr>
      <dsp:spPr>
        <a:xfrm>
          <a:off x="1258405" y="2724286"/>
          <a:ext cx="9771544" cy="108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08" tIns="115308" rIns="115308" bIns="1153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500" b="1" i="0" kern="1200" baseline="0"/>
            <a:t>Complexity:</a:t>
          </a:r>
          <a:r>
            <a:rPr lang="en-PK" sz="2500" b="0" i="0" kern="1200" baseline="0"/>
            <a:t> Troubleshooting and root cause analysis can be more difficult with an additional virtualization layer. </a:t>
          </a:r>
          <a:endParaRPr lang="en-US" sz="2500" kern="1200"/>
        </a:p>
      </dsp:txBody>
      <dsp:txXfrm>
        <a:off x="1258405" y="2724286"/>
        <a:ext cx="9771544" cy="10895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2ACD7-C748-44CF-B82D-43B6445B44DA}">
      <dsp:nvSpPr>
        <dsp:cNvPr id="0" name=""/>
        <dsp:cNvSpPr/>
      </dsp:nvSpPr>
      <dsp:spPr>
        <a:xfrm>
          <a:off x="6409" y="124393"/>
          <a:ext cx="1458532" cy="145853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A9ABA-CA5E-4AE7-A145-423C42D86B91}">
      <dsp:nvSpPr>
        <dsp:cNvPr id="0" name=""/>
        <dsp:cNvSpPr/>
      </dsp:nvSpPr>
      <dsp:spPr>
        <a:xfrm>
          <a:off x="312701" y="430685"/>
          <a:ext cx="845948" cy="8459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3C015-2421-42FC-8CA7-FD6C4DCB4F8D}">
      <dsp:nvSpPr>
        <dsp:cNvPr id="0" name=""/>
        <dsp:cNvSpPr/>
      </dsp:nvSpPr>
      <dsp:spPr>
        <a:xfrm>
          <a:off x="1777484" y="124393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300" b="1" i="0" kern="1200" baseline="0"/>
            <a:t>Host Vulnerability:</a:t>
          </a:r>
          <a:r>
            <a:rPr lang="en-PK" sz="2300" b="0" i="0" kern="1200" baseline="0"/>
            <a:t> A breach at the physical host level affects all VMs.</a:t>
          </a:r>
          <a:endParaRPr lang="en-US" sz="2300" kern="1200"/>
        </a:p>
      </dsp:txBody>
      <dsp:txXfrm>
        <a:off x="1777484" y="124393"/>
        <a:ext cx="3437969" cy="1458532"/>
      </dsp:txXfrm>
    </dsp:sp>
    <dsp:sp modelId="{8FC71B5C-3F8F-47DA-A45D-8062EE37E9B6}">
      <dsp:nvSpPr>
        <dsp:cNvPr id="0" name=""/>
        <dsp:cNvSpPr/>
      </dsp:nvSpPr>
      <dsp:spPr>
        <a:xfrm>
          <a:off x="5814495" y="124393"/>
          <a:ext cx="1458532" cy="145853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DCD0D-3D05-403D-9FFA-355B1F03340D}">
      <dsp:nvSpPr>
        <dsp:cNvPr id="0" name=""/>
        <dsp:cNvSpPr/>
      </dsp:nvSpPr>
      <dsp:spPr>
        <a:xfrm>
          <a:off x="6120786" y="430685"/>
          <a:ext cx="845948" cy="8459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DF8D4-FFA4-4278-89CB-CEEDE2A44479}">
      <dsp:nvSpPr>
        <dsp:cNvPr id="0" name=""/>
        <dsp:cNvSpPr/>
      </dsp:nvSpPr>
      <dsp:spPr>
        <a:xfrm>
          <a:off x="7585570" y="124393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300" b="1" i="0" kern="1200" baseline="0"/>
            <a:t>Hypervisor Attacks:</a:t>
          </a:r>
          <a:r>
            <a:rPr lang="en-PK" sz="2300" b="0" i="0" kern="1200" baseline="0"/>
            <a:t> Compromising the hypervisor can jeopardize the entire environment.</a:t>
          </a:r>
          <a:endParaRPr lang="en-US" sz="2300" kern="1200"/>
        </a:p>
      </dsp:txBody>
      <dsp:txXfrm>
        <a:off x="7585570" y="124393"/>
        <a:ext cx="3437969" cy="1458532"/>
      </dsp:txXfrm>
    </dsp:sp>
    <dsp:sp modelId="{D707699E-C812-4F68-BB3B-C8AE51DF685B}">
      <dsp:nvSpPr>
        <dsp:cNvPr id="0" name=""/>
        <dsp:cNvSpPr/>
      </dsp:nvSpPr>
      <dsp:spPr>
        <a:xfrm>
          <a:off x="6409" y="2231354"/>
          <a:ext cx="1458532" cy="145853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233BE-3E10-4F88-9352-8E34BA802C2C}">
      <dsp:nvSpPr>
        <dsp:cNvPr id="0" name=""/>
        <dsp:cNvSpPr/>
      </dsp:nvSpPr>
      <dsp:spPr>
        <a:xfrm>
          <a:off x="312701" y="2537646"/>
          <a:ext cx="845948" cy="8459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1CCA2-C67C-49CD-B5C4-0B8F3EF3F767}">
      <dsp:nvSpPr>
        <dsp:cNvPr id="0" name=""/>
        <dsp:cNvSpPr/>
      </dsp:nvSpPr>
      <dsp:spPr>
        <a:xfrm>
          <a:off x="1777484" y="2231354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300" b="1" i="0" kern="1200" baseline="0"/>
            <a:t>Inactive VMs:</a:t>
          </a:r>
          <a:r>
            <a:rPr lang="en-PK" sz="2300" b="0" i="0" kern="1200" baseline="0"/>
            <a:t> Dormant VMs can pose a risk if they contain sensitive data but are not monitored.</a:t>
          </a:r>
          <a:endParaRPr lang="en-US" sz="2300" kern="1200"/>
        </a:p>
      </dsp:txBody>
      <dsp:txXfrm>
        <a:off x="1777484" y="2231354"/>
        <a:ext cx="3437969" cy="1458532"/>
      </dsp:txXfrm>
    </dsp:sp>
    <dsp:sp modelId="{8105CACF-F051-4E41-8B45-E13C2D276B13}">
      <dsp:nvSpPr>
        <dsp:cNvPr id="0" name=""/>
        <dsp:cNvSpPr/>
      </dsp:nvSpPr>
      <dsp:spPr>
        <a:xfrm>
          <a:off x="5814495" y="2231354"/>
          <a:ext cx="1458532" cy="145853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F0837-148A-4F19-8956-B5F614B3A497}">
      <dsp:nvSpPr>
        <dsp:cNvPr id="0" name=""/>
        <dsp:cNvSpPr/>
      </dsp:nvSpPr>
      <dsp:spPr>
        <a:xfrm>
          <a:off x="6120786" y="2537646"/>
          <a:ext cx="845948" cy="8459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23E53-6D81-4725-9DFE-425AF5B24D0E}">
      <dsp:nvSpPr>
        <dsp:cNvPr id="0" name=""/>
        <dsp:cNvSpPr/>
      </dsp:nvSpPr>
      <dsp:spPr>
        <a:xfrm>
          <a:off x="7585570" y="2231354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300" b="1" i="0" kern="1200" baseline="0"/>
            <a:t>Privilege Escalation:</a:t>
          </a:r>
          <a:r>
            <a:rPr lang="en-PK" sz="2300" b="0" i="0" kern="1200" baseline="0"/>
            <a:t> Attackers may gain higher access than allowed through the hypervisor. </a:t>
          </a:r>
          <a:endParaRPr lang="en-US" sz="2300" kern="1200"/>
        </a:p>
      </dsp:txBody>
      <dsp:txXfrm>
        <a:off x="7585570" y="2231354"/>
        <a:ext cx="3437969" cy="14585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2A134-9341-4448-A735-E484C78F7568}">
      <dsp:nvSpPr>
        <dsp:cNvPr id="0" name=""/>
        <dsp:cNvSpPr/>
      </dsp:nvSpPr>
      <dsp:spPr>
        <a:xfrm>
          <a:off x="215" y="346359"/>
          <a:ext cx="2601301" cy="3121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0" rIns="256951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 dirty="0"/>
            <a:t>Host Hardening:</a:t>
          </a:r>
          <a:r>
            <a:rPr lang="en-PK" sz="1800" b="0" i="0" kern="1200" baseline="0" dirty="0"/>
            <a:t> Apply best </a:t>
          </a:r>
          <a:r>
            <a:rPr lang="en-US" sz="1800" b="0" i="0" kern="1200" baseline="0" dirty="0"/>
            <a:t>security </a:t>
          </a:r>
          <a:r>
            <a:rPr lang="en-PK" sz="1800" b="0" i="0" kern="1200" baseline="0" dirty="0"/>
            <a:t>practices to the physical host.</a:t>
          </a:r>
          <a:endParaRPr lang="en-US" sz="1800" kern="1200" dirty="0"/>
        </a:p>
      </dsp:txBody>
      <dsp:txXfrm>
        <a:off x="215" y="1594984"/>
        <a:ext cx="2601301" cy="1872937"/>
      </dsp:txXfrm>
    </dsp:sp>
    <dsp:sp modelId="{D24ED845-6D4A-4A35-9158-EBEE5DD438C0}">
      <dsp:nvSpPr>
        <dsp:cNvPr id="0" name=""/>
        <dsp:cNvSpPr/>
      </dsp:nvSpPr>
      <dsp:spPr>
        <a:xfrm>
          <a:off x="215" y="346359"/>
          <a:ext cx="2601301" cy="124862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165100" rIns="25695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5" y="346359"/>
        <a:ext cx="2601301" cy="1248624"/>
      </dsp:txXfrm>
    </dsp:sp>
    <dsp:sp modelId="{BFF61FA7-2746-410E-B6A1-33C50BF01F85}">
      <dsp:nvSpPr>
        <dsp:cNvPr id="0" name=""/>
        <dsp:cNvSpPr/>
      </dsp:nvSpPr>
      <dsp:spPr>
        <a:xfrm>
          <a:off x="2809621" y="346359"/>
          <a:ext cx="2601301" cy="3121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0" rIns="256951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Hypervisor Protection:</a:t>
          </a:r>
          <a:r>
            <a:rPr lang="en-PK" sz="1800" b="0" i="0" kern="1200" baseline="0"/>
            <a:t> Secure the hypervisor to prevent attacks on the virtual environment.</a:t>
          </a:r>
          <a:endParaRPr lang="en-US" sz="1800" kern="1200"/>
        </a:p>
      </dsp:txBody>
      <dsp:txXfrm>
        <a:off x="2809621" y="1594984"/>
        <a:ext cx="2601301" cy="1872937"/>
      </dsp:txXfrm>
    </dsp:sp>
    <dsp:sp modelId="{919316AF-7A1C-4834-A9D9-CAB669724B75}">
      <dsp:nvSpPr>
        <dsp:cNvPr id="0" name=""/>
        <dsp:cNvSpPr/>
      </dsp:nvSpPr>
      <dsp:spPr>
        <a:xfrm>
          <a:off x="2809621" y="346359"/>
          <a:ext cx="2601301" cy="124862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165100" rIns="25695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09621" y="346359"/>
        <a:ext cx="2601301" cy="1248624"/>
      </dsp:txXfrm>
    </dsp:sp>
    <dsp:sp modelId="{9BF0310F-4A9F-4630-ADB0-71BE55669495}">
      <dsp:nvSpPr>
        <dsp:cNvPr id="0" name=""/>
        <dsp:cNvSpPr/>
      </dsp:nvSpPr>
      <dsp:spPr>
        <a:xfrm>
          <a:off x="5619027" y="346359"/>
          <a:ext cx="2601301" cy="3121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0" rIns="256951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Monitor Inactive VMs:</a:t>
          </a:r>
          <a:r>
            <a:rPr lang="en-PK" sz="1800" b="0" i="0" kern="1200" baseline="0"/>
            <a:t> Ensure dormant virtual machines are secured or removed.</a:t>
          </a:r>
          <a:endParaRPr lang="en-US" sz="1800" kern="1200"/>
        </a:p>
      </dsp:txBody>
      <dsp:txXfrm>
        <a:off x="5619027" y="1594984"/>
        <a:ext cx="2601301" cy="1872937"/>
      </dsp:txXfrm>
    </dsp:sp>
    <dsp:sp modelId="{7376E7CE-AFD2-4FCF-AA7C-A8DFC39D38D3}">
      <dsp:nvSpPr>
        <dsp:cNvPr id="0" name=""/>
        <dsp:cNvSpPr/>
      </dsp:nvSpPr>
      <dsp:spPr>
        <a:xfrm>
          <a:off x="5619027" y="346359"/>
          <a:ext cx="2601301" cy="124862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165100" rIns="25695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619027" y="346359"/>
        <a:ext cx="2601301" cy="1248624"/>
      </dsp:txXfrm>
    </dsp:sp>
    <dsp:sp modelId="{717CB6D1-F137-4EB3-9628-87F1BD382B28}">
      <dsp:nvSpPr>
        <dsp:cNvPr id="0" name=""/>
        <dsp:cNvSpPr/>
      </dsp:nvSpPr>
      <dsp:spPr>
        <a:xfrm>
          <a:off x="8428432" y="346359"/>
          <a:ext cx="2601301" cy="3121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0" rIns="256951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Zone Separation:</a:t>
          </a:r>
          <a:r>
            <a:rPr lang="en-PK" sz="1800" b="0" i="0" kern="1200" baseline="0"/>
            <a:t> Maintain separation between virtual machines of different trust levels. </a:t>
          </a:r>
          <a:endParaRPr lang="en-US" sz="1800" kern="1200"/>
        </a:p>
      </dsp:txBody>
      <dsp:txXfrm>
        <a:off x="8428432" y="1594984"/>
        <a:ext cx="2601301" cy="1872937"/>
      </dsp:txXfrm>
    </dsp:sp>
    <dsp:sp modelId="{163F9317-836C-4735-9981-BCEAE5642A81}">
      <dsp:nvSpPr>
        <dsp:cNvPr id="0" name=""/>
        <dsp:cNvSpPr/>
      </dsp:nvSpPr>
      <dsp:spPr>
        <a:xfrm>
          <a:off x="8428432" y="346359"/>
          <a:ext cx="2601301" cy="124862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51" tIns="165100" rIns="25695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428432" y="346359"/>
        <a:ext cx="2601301" cy="12486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26960-7E47-4794-A227-DF22939DE3DB}">
      <dsp:nvSpPr>
        <dsp:cNvPr id="0" name=""/>
        <dsp:cNvSpPr/>
      </dsp:nvSpPr>
      <dsp:spPr>
        <a:xfrm>
          <a:off x="0" y="384340"/>
          <a:ext cx="11029950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47" tIns="374904" rIns="85604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1800" b="0" i="0" kern="1200" baseline="0"/>
            <a:t>Virtualization technologies are integral to cloud computing, enabling cloud providers to optimize resource use.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1800" b="0" i="0" kern="1200" baseline="0"/>
            <a:t>It abstracts the physical infrastructure, allowing the cloud to offer flexible, scalable services.</a:t>
          </a:r>
          <a:endParaRPr lang="en-US" sz="1800" kern="1200"/>
        </a:p>
      </dsp:txBody>
      <dsp:txXfrm>
        <a:off x="0" y="384340"/>
        <a:ext cx="11029950" cy="1304100"/>
      </dsp:txXfrm>
    </dsp:sp>
    <dsp:sp modelId="{44B73739-BBFF-4B06-BE68-EB53728FAC7A}">
      <dsp:nvSpPr>
        <dsp:cNvPr id="0" name=""/>
        <dsp:cNvSpPr/>
      </dsp:nvSpPr>
      <dsp:spPr>
        <a:xfrm>
          <a:off x="551497" y="118660"/>
          <a:ext cx="7720965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Virtualization as a Foundation for Cloud Computing:</a:t>
          </a:r>
          <a:endParaRPr lang="en-US" sz="1800" kern="1200"/>
        </a:p>
      </dsp:txBody>
      <dsp:txXfrm>
        <a:off x="577436" y="144599"/>
        <a:ext cx="7669087" cy="479482"/>
      </dsp:txXfrm>
    </dsp:sp>
    <dsp:sp modelId="{8C089D5E-7C6D-4BF1-9960-8C9C54CFE03C}">
      <dsp:nvSpPr>
        <dsp:cNvPr id="0" name=""/>
        <dsp:cNvSpPr/>
      </dsp:nvSpPr>
      <dsp:spPr>
        <a:xfrm>
          <a:off x="0" y="2051320"/>
          <a:ext cx="11029950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1490421"/>
              <a:satOff val="-9757"/>
              <a:lumOff val="-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47" tIns="374904" rIns="85604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1800" b="1" i="0" kern="1200" baseline="0"/>
            <a:t>Resource Efficiency:</a:t>
          </a:r>
          <a:r>
            <a:rPr lang="en-PK" sz="1800" b="0" i="0" kern="1200" baseline="0"/>
            <a:t> Maximizes hardware use through virtual machines.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1800" b="1" i="0" kern="1200" baseline="0"/>
            <a:t>Scalability:</a:t>
          </a:r>
          <a:r>
            <a:rPr lang="en-PK" sz="1800" b="0" i="0" kern="1200" baseline="0"/>
            <a:t> Easily scale up or down by adding or removing virtual machines.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1800" b="1" i="0" kern="1200" baseline="0"/>
            <a:t>Cost Savings:</a:t>
          </a:r>
          <a:r>
            <a:rPr lang="en-PK" sz="1800" b="0" i="0" kern="1200" baseline="0"/>
            <a:t> Cloud providers offer pay-as-you-go models, powered by virtualization.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K" sz="1800" b="1" i="0" kern="1200" baseline="0"/>
            <a:t>Isolation &amp; Security:</a:t>
          </a:r>
          <a:r>
            <a:rPr lang="en-PK" sz="1800" b="0" i="0" kern="1200" baseline="0"/>
            <a:t> Virtualization ensures isolated environments for different users.</a:t>
          </a:r>
          <a:endParaRPr lang="en-US" sz="1800" kern="1200"/>
        </a:p>
      </dsp:txBody>
      <dsp:txXfrm>
        <a:off x="0" y="2051320"/>
        <a:ext cx="11029950" cy="1644300"/>
      </dsp:txXfrm>
    </dsp:sp>
    <dsp:sp modelId="{65853898-CD7F-4069-B4B5-4836CCAED153}">
      <dsp:nvSpPr>
        <dsp:cNvPr id="0" name=""/>
        <dsp:cNvSpPr/>
      </dsp:nvSpPr>
      <dsp:spPr>
        <a:xfrm>
          <a:off x="551497" y="1785640"/>
          <a:ext cx="7720965" cy="531360"/>
        </a:xfrm>
        <a:prstGeom prst="roundRect">
          <a:avLst/>
        </a:prstGeom>
        <a:solidFill>
          <a:schemeClr val="accent2">
            <a:hueOff val="-1490421"/>
            <a:satOff val="-9757"/>
            <a:lumOff val="-215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1" i="0" kern="1200" baseline="0"/>
            <a:t>Key Benefits in Cloud Computing:</a:t>
          </a:r>
          <a:endParaRPr lang="en-US" sz="1800" kern="1200"/>
        </a:p>
      </dsp:txBody>
      <dsp:txXfrm>
        <a:off x="577436" y="1811579"/>
        <a:ext cx="7669087" cy="4794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CB8BF-3F2A-4EA1-B9CD-69E29EFF2DFB}">
      <dsp:nvSpPr>
        <dsp:cNvPr id="0" name=""/>
        <dsp:cNvSpPr/>
      </dsp:nvSpPr>
      <dsp:spPr>
        <a:xfrm>
          <a:off x="0" y="43163"/>
          <a:ext cx="7012370" cy="7915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Overview</a:t>
          </a:r>
          <a:r>
            <a:rPr lang="en-US" sz="3300" kern="1200"/>
            <a:t>:</a:t>
          </a:r>
        </a:p>
      </dsp:txBody>
      <dsp:txXfrm>
        <a:off x="38638" y="81801"/>
        <a:ext cx="6935094" cy="714229"/>
      </dsp:txXfrm>
    </dsp:sp>
    <dsp:sp modelId="{18640708-4C9D-4EA6-BEA6-1C6031DEAA5F}">
      <dsp:nvSpPr>
        <dsp:cNvPr id="0" name=""/>
        <dsp:cNvSpPr/>
      </dsp:nvSpPr>
      <dsp:spPr>
        <a:xfrm>
          <a:off x="0" y="834668"/>
          <a:ext cx="7012370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Amazon is a market leader in IaaS.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AWS is built on SOA standards and uses open-source OS and app servers.</a:t>
          </a:r>
        </a:p>
      </dsp:txBody>
      <dsp:txXfrm>
        <a:off x="0" y="834668"/>
        <a:ext cx="7012370" cy="1263735"/>
      </dsp:txXfrm>
    </dsp:sp>
    <dsp:sp modelId="{B65DEA45-1AD3-4330-A273-006D9DE5ED50}">
      <dsp:nvSpPr>
        <dsp:cNvPr id="0" name=""/>
        <dsp:cNvSpPr/>
      </dsp:nvSpPr>
      <dsp:spPr>
        <a:xfrm>
          <a:off x="0" y="2098403"/>
          <a:ext cx="7012370" cy="791505"/>
        </a:xfrm>
        <a:prstGeom prst="roundRect">
          <a:avLst/>
        </a:prstGeom>
        <a:gradFill rotWithShape="0">
          <a:gsLst>
            <a:gs pos="0">
              <a:schemeClr val="accent2">
                <a:hueOff val="-1490421"/>
                <a:satOff val="-9757"/>
                <a:lumOff val="-2156"/>
                <a:alphaOff val="0"/>
                <a:tint val="98000"/>
                <a:lumMod val="110000"/>
              </a:schemeClr>
            </a:gs>
            <a:gs pos="84000">
              <a:schemeClr val="accent2">
                <a:hueOff val="-1490421"/>
                <a:satOff val="-9757"/>
                <a:lumOff val="-2156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Key Offerings</a:t>
          </a:r>
          <a:r>
            <a:rPr lang="en-US" sz="3300" kern="1200"/>
            <a:t>:</a:t>
          </a:r>
        </a:p>
      </dsp:txBody>
      <dsp:txXfrm>
        <a:off x="38638" y="2137041"/>
        <a:ext cx="6935094" cy="714229"/>
      </dsp:txXfrm>
    </dsp:sp>
    <dsp:sp modelId="{87A75234-261F-4A7B-A19A-523E180B7A14}">
      <dsp:nvSpPr>
        <dsp:cNvPr id="0" name=""/>
        <dsp:cNvSpPr/>
      </dsp:nvSpPr>
      <dsp:spPr>
        <a:xfrm>
          <a:off x="0" y="2889908"/>
          <a:ext cx="7012370" cy="1776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1" kern="1200"/>
            <a:t>Compute</a:t>
          </a:r>
          <a:r>
            <a:rPr lang="en-US" sz="2600" kern="1200"/>
            <a:t>: EC2 (Elastic Compute Cloud).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1" kern="1200"/>
            <a:t>Storage</a:t>
          </a:r>
          <a:r>
            <a:rPr lang="en-US" sz="2600" kern="1200"/>
            <a:t>: S3 and Elastic Block Store (EBS).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1" kern="1200"/>
            <a:t>Database</a:t>
          </a:r>
          <a:r>
            <a:rPr lang="en-US" sz="2600" kern="1200"/>
            <a:t>: RDS, DynamoDB, SimpleDB.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1" kern="1200"/>
            <a:t>Networking</a:t>
          </a:r>
          <a:r>
            <a:rPr lang="en-US" sz="2600" kern="1200"/>
            <a:t>: CloudFront (CDN).</a:t>
          </a:r>
        </a:p>
      </dsp:txBody>
      <dsp:txXfrm>
        <a:off x="0" y="2889908"/>
        <a:ext cx="7012370" cy="1776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F5BD8-AB19-415A-A6E8-2C02BC4B51DD}" type="datetimeFigureOut">
              <a:rPr lang="en-PK" smtClean="0"/>
              <a:t>14/09/2024</a:t>
            </a:fld>
            <a:endParaRPr lang="en-P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6FAB4-9C4C-4B5F-AFD2-1EBD9F3DC86B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1873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F3511-33AF-40AE-82D0-F33732B7D147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CS4037 - Muhammad Sudais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4AF1F-39F2-4B31-8139-B1BB4A980734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CS4037 - Muhammad Sudais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8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41853-5107-4B00-83AD-32E4F7B18F30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CS4037 - Muhammad Sudais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6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047BF-ED07-45D6-BE38-A9AEB24EAF9B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CS4037 - Muhammad Sudais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3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6B55-DA85-497A-A47D-E5AD3FB1E09B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CS4037 - Muhammad Sudais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9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DA88-1C6C-455D-BD3E-4309786BA0F9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CS4037 - Muhammad Sudais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1C80-0345-43F3-9621-4C7DC2C05A5A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CS4037 - Muhammad Sudais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0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572C0-8626-407D-A7C9-4D25B4156BA5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CS4037 - Muhammad Sudais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9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C96B-941D-41C4-B3C5-9C8283BBCCD3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CS4037 - Muhammad Sudais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7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611126C9-D3D6-4A6D-BD80-931F70242AF5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CS4037 - Muhammad Sudais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0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DA07-CC06-426F-A7E9-CF6138A41C37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CS4037 - Muhammad Sudais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2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A8E0D95-E414-403E-B8FF-E99C0A1E76A0}" type="datetime1">
              <a:rPr lang="en-US" smtClean="0"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CS4037 - Muhammad Sudais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416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zure-functions/functions-overview?pivots=programming-language-cshar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durabletask" TargetMode="External"/><Relationship Id="rId2" Type="http://schemas.openxmlformats.org/officeDocument/2006/relationships/hyperlink" Target="https://docs.microsoft.com/azure/azure-functions/durable-functions-overview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loud shaped hard drive with cables">
            <a:extLst>
              <a:ext uri="{FF2B5EF4-FFF2-40B4-BE49-F238E27FC236}">
                <a16:creationId xmlns:a16="http://schemas.microsoft.com/office/drawing/2014/main" id="{7C0FD50E-8B5E-C60A-FF87-E384C8CD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BA529-DA4E-F585-399D-BB7F6180F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357" y="4671000"/>
            <a:ext cx="9434185" cy="51459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Introduction to Cloud Computing</a:t>
            </a:r>
            <a:endParaRPr lang="en-PK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46B46-E43E-46C0-EF89-1C44C3E6B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607" y="5509956"/>
            <a:ext cx="3407964" cy="707786"/>
          </a:xfrm>
        </p:spPr>
        <p:txBody>
          <a:bodyPr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Gadugi" panose="020B0502040204020203" pitchFamily="34" charset="0"/>
                <a:ea typeface="Gadugi" panose="020B0502040204020203" pitchFamily="34" charset="0"/>
              </a:rPr>
              <a:t>Muhammad Sudais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cap="none" dirty="0">
                <a:latin typeface="Gadugi" panose="020B0502040204020203" pitchFamily="34" charset="0"/>
                <a:ea typeface="Gadugi" panose="020B0502040204020203" pitchFamily="34" charset="0"/>
              </a:rPr>
              <a:t>muhammad.sudais.v@nu.edu.pk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2C8290-F364-4729-7231-0B36984ADF01}"/>
              </a:ext>
            </a:extLst>
          </p:cNvPr>
          <p:cNvSpPr txBox="1">
            <a:spLocks/>
          </p:cNvSpPr>
          <p:nvPr/>
        </p:nvSpPr>
        <p:spPr>
          <a:xfrm>
            <a:off x="8072283" y="1349679"/>
            <a:ext cx="2212259" cy="57785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rgbClr val="82D9C9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Week 5</a:t>
            </a:r>
            <a:endParaRPr lang="en-PK" b="1" dirty="0">
              <a:solidFill>
                <a:srgbClr val="82D9C9"/>
              </a:solidFill>
              <a:latin typeface="Gadugi" panose="020B0502040204020203" pitchFamily="34" charset="0"/>
              <a:ea typeface="Gadugi" panose="020B0502040204020203" pitchFamily="34" charset="0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1FE4D-CF87-0368-EE5D-C2F3C601F2B5}"/>
              </a:ext>
            </a:extLst>
          </p:cNvPr>
          <p:cNvSpPr txBox="1"/>
          <p:nvPr/>
        </p:nvSpPr>
        <p:spPr>
          <a:xfrm>
            <a:off x="850357" y="5118234"/>
            <a:ext cx="111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CS-4037</a:t>
            </a:r>
            <a:endParaRPr lang="en-P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247302-4335-EFE6-1605-67EA7E9857BA}"/>
              </a:ext>
            </a:extLst>
          </p:cNvPr>
          <p:cNvSpPr txBox="1"/>
          <p:nvPr/>
        </p:nvSpPr>
        <p:spPr>
          <a:xfrm>
            <a:off x="7457832" y="1876054"/>
            <a:ext cx="3441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E62DB"/>
                </a:solidFill>
              </a:rPr>
              <a:t>Cloud Security, Virtualization, &amp; Popular Cloud Services</a:t>
            </a:r>
            <a:endParaRPr lang="en-PK" dirty="0">
              <a:solidFill>
                <a:srgbClr val="3E62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834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C6A6-B2F6-05D1-5C31-2767494E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Cloud Migration &amp; Lift-and-Shift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F408-0167-D9BD-C73C-62E76A00D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Lift-and-Shift:</a:t>
            </a:r>
          </a:p>
          <a:p>
            <a:pPr lvl="1"/>
            <a:r>
              <a:rPr lang="en-US" dirty="0"/>
              <a:t>Minimal Code Refactoring: Move existing applications to Azure with minimal changes.</a:t>
            </a:r>
          </a:p>
          <a:p>
            <a:pPr lvl="1"/>
            <a:r>
              <a:rPr lang="en-US" dirty="0"/>
              <a:t>Faster Migration: Transition applications to the cloud quickly without redesigning them.</a:t>
            </a:r>
          </a:p>
          <a:p>
            <a:pPr lvl="1"/>
            <a:r>
              <a:rPr lang="en-US" dirty="0"/>
              <a:t>Cost Efficiency: Reduces costs associated with maintaining physical infrastructure.</a:t>
            </a:r>
          </a:p>
          <a:p>
            <a:pPr lvl="1"/>
            <a:r>
              <a:rPr lang="en-US" dirty="0"/>
              <a:t>Hybrid Deployment: Combine on-premises and cloud resources for better scalability and redundancy.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DC1BA-DBC5-743F-3073-8BF0154F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408025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095F-23E6-6914-B348-0D2D7A82B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2500">
                <a:solidFill>
                  <a:srgbClr val="FFFEFF"/>
                </a:solidFill>
              </a:rPr>
              <a:t>Important Considerations for Azure VMs</a:t>
            </a:r>
            <a:endParaRPr lang="en-PK" sz="2500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BBB04-7A39-9368-77C3-748A50EC0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 fontScale="85000" lnSpcReduction="20000"/>
          </a:bodyPr>
          <a:lstStyle/>
          <a:p>
            <a:r>
              <a:rPr lang="en-US" sz="1700"/>
              <a:t>Networking:</a:t>
            </a:r>
          </a:p>
          <a:p>
            <a:pPr lvl="1"/>
            <a:r>
              <a:rPr lang="en-US" sz="1700"/>
              <a:t>Use Azure </a:t>
            </a:r>
            <a:r>
              <a:rPr lang="en-US" sz="1700" err="1"/>
              <a:t>VNets</a:t>
            </a:r>
            <a:r>
              <a:rPr lang="en-US" sz="1700"/>
              <a:t> to ensure secure connections between VMs and other cloud resources.</a:t>
            </a:r>
          </a:p>
          <a:p>
            <a:pPr lvl="1"/>
            <a:r>
              <a:rPr lang="en-US" sz="1700" err="1"/>
              <a:t>VNets</a:t>
            </a:r>
            <a:r>
              <a:rPr lang="en-US" sz="1700"/>
              <a:t> enable private, secure communication between Azure resources.</a:t>
            </a:r>
          </a:p>
          <a:p>
            <a:r>
              <a:rPr lang="en-US" sz="1700"/>
              <a:t>VM Sizing:</a:t>
            </a:r>
          </a:p>
          <a:p>
            <a:pPr lvl="1"/>
            <a:r>
              <a:rPr lang="en-US" sz="1700"/>
              <a:t>Select appropriate VM sizes based on your workload (compute, memory, storage needs).</a:t>
            </a:r>
          </a:p>
          <a:p>
            <a:r>
              <a:rPr lang="en-US" sz="1700"/>
              <a:t>Storage:</a:t>
            </a:r>
          </a:p>
          <a:p>
            <a:pPr lvl="1"/>
            <a:r>
              <a:rPr lang="en-US" sz="1700"/>
              <a:t>VMs use virtual hard disks (VHDs), including OS disks and temporary storage.</a:t>
            </a:r>
          </a:p>
          <a:p>
            <a:pPr lvl="1"/>
            <a:r>
              <a:rPr lang="en-US" sz="1700"/>
              <a:t>Select the correct disk performance (Standard, Premium) based on your requirements.</a:t>
            </a:r>
          </a:p>
          <a:p>
            <a:r>
              <a:rPr lang="en-US" sz="1700"/>
              <a:t>Operating System:</a:t>
            </a:r>
          </a:p>
          <a:p>
            <a:pPr lvl="1"/>
            <a:r>
              <a:rPr lang="en-US" sz="1700"/>
              <a:t>Choose between various Windows or Linux images available in Azure.</a:t>
            </a:r>
          </a:p>
          <a:p>
            <a:pPr lvl="1"/>
            <a:r>
              <a:rPr lang="en-US" sz="1700"/>
              <a:t>The cost of VMs includes the OS license, which affects the pricing model.</a:t>
            </a:r>
          </a:p>
          <a:p>
            <a:endParaRPr lang="en-PK" sz="17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B9A95-F349-3F3A-71F6-97B897D49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83026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7036-D2BD-3CDE-88EA-1FFCFAF8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Hybrid Benefit &amp; Spot VMs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EBCF-55AE-0FB2-BDF0-FF7F0B361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Azure Hybrid Benefit:</a:t>
            </a:r>
          </a:p>
          <a:p>
            <a:pPr lvl="1"/>
            <a:r>
              <a:rPr lang="en-US" dirty="0"/>
              <a:t>Allows organizations to use their on-premises Windows Server and SQL Server licenses on Azure VMs, reducing costs.</a:t>
            </a:r>
          </a:p>
          <a:p>
            <a:pPr lvl="1"/>
            <a:r>
              <a:rPr lang="en-US" dirty="0"/>
              <a:t>Useful for companies with existing Software Assurance licenses.</a:t>
            </a:r>
          </a:p>
          <a:p>
            <a:pPr lvl="1"/>
            <a:r>
              <a:rPr lang="en-US" dirty="0"/>
              <a:t>Savings Calculator: Estimate the cost savings of using Azure Hybrid Benefit for workloads.</a:t>
            </a:r>
          </a:p>
          <a:p>
            <a:r>
              <a:rPr lang="en-US" dirty="0"/>
              <a:t>Azure Spot VMs:</a:t>
            </a:r>
          </a:p>
          <a:p>
            <a:pPr lvl="1"/>
            <a:r>
              <a:rPr lang="en-US" dirty="0"/>
              <a:t>Take advantage of unused Azure capacity at a lower cost.</a:t>
            </a:r>
          </a:p>
          <a:p>
            <a:pPr lvl="1"/>
            <a:r>
              <a:rPr lang="en-US" dirty="0"/>
              <a:t>Spot VMs can be deallocated when Azure needs capacity for other workloads, making them ideal for fault-tolerant applications like batch jobs.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CBA46-962F-9C36-05F4-01724567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99695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6241-6ADE-870B-F0A2-868DCDC85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App Service: A Platform as a Service (PaaS)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A39E-5DF7-EB06-EDB4-C37E15287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Azure App Service is a fully managed PaaS offering that enables developers to build, deploy, and scale web apps, mobile backends, and APIs in an enterprise-grade environment.</a:t>
            </a:r>
          </a:p>
          <a:p>
            <a:r>
              <a:rPr lang="en-US" dirty="0"/>
              <a:t>Provides built-in infrastructure management (including security patching and load balancing).</a:t>
            </a:r>
          </a:p>
          <a:p>
            <a:r>
              <a:rPr lang="en-US" dirty="0"/>
              <a:t>No need to manage physical servers, virtual machines, or networks.</a:t>
            </a:r>
          </a:p>
          <a:p>
            <a:r>
              <a:rPr lang="en-US" dirty="0"/>
              <a:t>Use Cases: Enterprise applications, mobile backends, microservices, RESTful APIs, and more.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75034-AA2E-F3A4-11A7-BD712884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61985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D48A-3403-A271-7551-A791CD5C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Benefits of Azure App Service Over Traditional Hosting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A56A4-18F7-C84C-E200-DCB42C7EA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Rapid Deployment: Supports continuous deployment with GitHub, Azure DevOps, and Bitbucket.</a:t>
            </a:r>
          </a:p>
          <a:p>
            <a:r>
              <a:rPr lang="en-US" dirty="0"/>
              <a:t>Cost-Effective: Pay-as-you-go pricing models to optimize costs.</a:t>
            </a:r>
          </a:p>
          <a:p>
            <a:r>
              <a:rPr lang="en-US" dirty="0"/>
              <a:t>Seamless Scaling: Automatically scale up or down based on demand.</a:t>
            </a:r>
          </a:p>
          <a:p>
            <a:r>
              <a:rPr lang="en-US" dirty="0"/>
              <a:t>Managed Infrastructure: Eliminates the need for managing physical infrastructure, reducing overhead.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DF740-5FA3-3C8B-E351-A180B518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6947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1E40-14C0-07D4-D4A4-EDC9451F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Key Features of Azure App Service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348CC-5BE1-AEC6-49EB-57004CBC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Language and Framework Support: Supports .NET, Java, Node.js, PHP, Python, Ruby, and Docker.</a:t>
            </a:r>
          </a:p>
          <a:p>
            <a:r>
              <a:rPr lang="en-US" dirty="0"/>
              <a:t>Environment Flexibility: Easily deploy applications in containers using Docker or integrate with Azure Kubernetes Service (AKS).</a:t>
            </a:r>
          </a:p>
          <a:p>
            <a:r>
              <a:rPr lang="en-US" dirty="0"/>
              <a:t>Auto-Patching and Load Balancing: Automatic OS and framework patching to secure apps and prevent downtime.</a:t>
            </a:r>
          </a:p>
          <a:p>
            <a:r>
              <a:rPr lang="en-US" dirty="0"/>
              <a:t>Global Deployment: Easily deploy your app globally for better availability using Azure’s global data centers.</a:t>
            </a:r>
          </a:p>
          <a:p>
            <a:r>
              <a:rPr lang="en-US" dirty="0"/>
              <a:t>Integrated Monitoring: Use Azure Monitor and Application Insights for diagnostics and performance tracking.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39899-39B9-91FA-6261-09CF5132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51297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CAAC-39B3-F07A-5097-31FBBAF4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Continuous Integration &amp; Deployment with Azure App Service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7820E-E2E8-6314-BF6D-7873444F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CI/CD Integration: Integrate with popular CI/CD tools like GitHub, Bitbucket, Azure DevOps, and Jenkins for automated build and deployment pipelines.</a:t>
            </a:r>
          </a:p>
          <a:p>
            <a:r>
              <a:rPr lang="en-US" dirty="0"/>
              <a:t>Container Support: Deploy Docker containers directly to Azure App Service or use Docker Compose for multi-container apps.</a:t>
            </a:r>
          </a:p>
          <a:p>
            <a:r>
              <a:rPr lang="en-US" dirty="0"/>
              <a:t>Zero Downtime Deployment: Use deployment slots to create staging environments and swap without downtime.</a:t>
            </a:r>
          </a:p>
          <a:p>
            <a:r>
              <a:rPr lang="en-US" dirty="0"/>
              <a:t>Git-based Deployment: Directly push code to Azure App Service via Git to deploy and manage updates.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2FCAD-CCCF-469A-C360-8CCB335D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4955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CECB-40FB-50CD-25C5-06AEC0E33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Scaling and Load Balancing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FCD7C-C575-AB86-6EE4-31FB81AF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Automatic Scaling: Scale applications based on predefined rules, traffic loads, or resource consumption (CPU/memory usage).</a:t>
            </a:r>
          </a:p>
          <a:p>
            <a:r>
              <a:rPr lang="en-US" dirty="0"/>
              <a:t>Horizontal Scaling: Scale out to multiple instances to distribute traffic.</a:t>
            </a:r>
          </a:p>
          <a:p>
            <a:r>
              <a:rPr lang="en-US" dirty="0"/>
              <a:t>Vertical Scaling: Scale up by increasing the size of the VMs supporting your app (use larger VMs for intensive workloads).</a:t>
            </a:r>
          </a:p>
          <a:p>
            <a:r>
              <a:rPr lang="en-US" dirty="0"/>
              <a:t>Global Load Balancing: Built-in load balancing across multiple regions for high availability.</a:t>
            </a:r>
          </a:p>
          <a:p>
            <a:r>
              <a:rPr lang="en-US" dirty="0"/>
              <a:t>Scaling Plans: Available across different pricing tiers, from basic to premium.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3CB18-89E3-3E80-83F3-4483DDD50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62353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4AFD-600D-82C4-DABE-7FAC8350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High Availability and Disaster Recovery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8351D-15AD-A8C8-8275-181036126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Uptime SLA: Azure guarantees a 99.95% uptime SLA for App Service.</a:t>
            </a:r>
          </a:p>
          <a:p>
            <a:r>
              <a:rPr lang="en-US" dirty="0"/>
              <a:t>Geo-Redundancy: Deploy applications across multiple regions for geo-redundancy and failover.</a:t>
            </a:r>
          </a:p>
          <a:p>
            <a:r>
              <a:rPr lang="en-US" dirty="0"/>
              <a:t>Backup and Restore: Schedule regular backups of your application data and restore from any point.</a:t>
            </a:r>
          </a:p>
          <a:p>
            <a:r>
              <a:rPr lang="en-US" dirty="0"/>
              <a:t>Disaster Recovery: Use disaster recovery plans for critical applications with hot, cold, or warm failover strategies.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124B8-E6F0-F020-2704-F149401C2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896148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E200-9F5E-96F0-A136-D75D6F7E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Security and Compliance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B97D-4AA9-18A8-3BD0-E971592DD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Built-in Security Features:</a:t>
            </a:r>
          </a:p>
          <a:p>
            <a:pPr lvl="1"/>
            <a:r>
              <a:rPr lang="en-US" dirty="0"/>
              <a:t>SSL certificates: Free and managed SSL for your custom domains.</a:t>
            </a:r>
          </a:p>
          <a:p>
            <a:pPr lvl="1"/>
            <a:r>
              <a:rPr lang="en-US" dirty="0"/>
              <a:t>DDoS Protection: Azure’s infrastructure provides automatic protection against Distributed Denial of Service (DDoS) attacks.</a:t>
            </a:r>
          </a:p>
          <a:p>
            <a:pPr lvl="1"/>
            <a:r>
              <a:rPr lang="en-US" dirty="0"/>
              <a:t>IP Address Restrictions: Configure IP restrictions to allow or block traffic.</a:t>
            </a:r>
          </a:p>
          <a:p>
            <a:r>
              <a:rPr lang="en-US" dirty="0"/>
              <a:t>Identity and Access Control:</a:t>
            </a:r>
          </a:p>
          <a:p>
            <a:pPr lvl="1"/>
            <a:r>
              <a:rPr lang="en-US" dirty="0"/>
              <a:t>Integration with Microsoft Entra ID for secure authentication (OAuth, SAML, OpenID Connect).</a:t>
            </a:r>
          </a:p>
          <a:p>
            <a:pPr lvl="1"/>
            <a:r>
              <a:rPr lang="en-US" dirty="0"/>
              <a:t>Managed identities: Use built-in managed service identities to access Azure resources securely.</a:t>
            </a:r>
          </a:p>
          <a:p>
            <a:r>
              <a:rPr lang="en-US" dirty="0"/>
              <a:t>Compliance Certifications:</a:t>
            </a:r>
          </a:p>
          <a:p>
            <a:pPr lvl="1"/>
            <a:r>
              <a:rPr lang="en-US" dirty="0"/>
              <a:t>Meets multiple global compliance standards, including HIPAA, GDPR, ISO, and SOC.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435DD-2A5C-8124-5BA5-26B7BD6AA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1650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loud shaped hard drive with cables">
            <a:extLst>
              <a:ext uri="{FF2B5EF4-FFF2-40B4-BE49-F238E27FC236}">
                <a16:creationId xmlns:a16="http://schemas.microsoft.com/office/drawing/2014/main" id="{E06FCEF4-3A55-C0E4-2BE9-193E2A25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6"/>
          <a:stretch/>
        </p:blipFill>
        <p:spPr>
          <a:xfrm>
            <a:off x="20" y="1217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AA8E5-D86F-57AD-77C7-B603600C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16" y="301560"/>
            <a:ext cx="7572974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CHAPTER 3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4000" b="1" dirty="0">
                <a:solidFill>
                  <a:schemeClr val="tx1"/>
                </a:solidFill>
              </a:rPr>
              <a:t>Microsoft Azure Cloud </a:t>
            </a:r>
            <a:r>
              <a:rPr lang="en-US" sz="4400" b="1" dirty="0">
                <a:solidFill>
                  <a:schemeClr val="tx1"/>
                </a:solidFill>
              </a:rPr>
              <a:t>Compute Services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23D3D-099D-40B4-2DFB-4B808D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361" y="4942982"/>
            <a:ext cx="4827639" cy="1663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/>
                </a:solidFill>
              </a:rPr>
              <a:t>|</a:t>
            </a:r>
            <a:r>
              <a:rPr lang="en-US" sz="2400" cap="all" dirty="0">
                <a:solidFill>
                  <a:schemeClr val="tx1"/>
                </a:solidFill>
              </a:rPr>
              <a:t>LEARNING MICROSOFT AZURE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745E2-B198-1C04-3E74-A82C493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813" y="6423913"/>
            <a:ext cx="2304288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Aft>
                <a:spcPts val="600"/>
              </a:spcAft>
            </a:pPr>
            <a:r>
              <a:rPr lang="en-US" sz="1000" kern="1200" cap="all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CS4037 - Muhammad Sudais</a:t>
            </a:r>
            <a:endParaRPr lang="en-US" sz="1000" kern="1200" cap="all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21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Networking Features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Hybrid Connections: Securely connect your Azure apps to on-premise resources, databases, or VMs without complex VPN configurations.</a:t>
            </a:r>
          </a:p>
          <a:p>
            <a:r>
              <a:rPr lang="en-US" dirty="0"/>
              <a:t>Virtual Network (</a:t>
            </a:r>
            <a:r>
              <a:rPr lang="en-US" dirty="0" err="1"/>
              <a:t>VNet</a:t>
            </a:r>
            <a:r>
              <a:rPr lang="en-US" dirty="0"/>
              <a:t>) Integration: Integrate your app with an Azure </a:t>
            </a:r>
            <a:r>
              <a:rPr lang="en-US" dirty="0" err="1"/>
              <a:t>VNet</a:t>
            </a:r>
            <a:r>
              <a:rPr lang="en-US" dirty="0"/>
              <a:t> for secure private network access.</a:t>
            </a:r>
          </a:p>
          <a:p>
            <a:r>
              <a:rPr lang="en-US" dirty="0"/>
              <a:t>Private Endpoints: Secure access to your app service with private endpoints, keeping traffic within the Azure network.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63994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Web App for Containers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Custom Docker Images: Deploy custom Docker images to run your app within isolated containers.</a:t>
            </a:r>
          </a:p>
          <a:p>
            <a:r>
              <a:rPr lang="en-US" dirty="0"/>
              <a:t>Multi-Container Support: Use Docker Compose to run multi-container applications seamlessly.</a:t>
            </a:r>
          </a:p>
          <a:p>
            <a:r>
              <a:rPr lang="en-US" dirty="0"/>
              <a:t>Integration with Azure Kubernetes Service (AKS): Easily transition containerized apps to a Kubernetes cluster for large-scale deployment.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08248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Static Web Apps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Single-Page Applications (SPAs): Supports frameworks like Angular, React, Vue.js, and </a:t>
            </a:r>
            <a:r>
              <a:rPr lang="en-US" dirty="0" err="1"/>
              <a:t>Blazor</a:t>
            </a:r>
            <a:r>
              <a:rPr lang="en-US" dirty="0"/>
              <a:t>.</a:t>
            </a:r>
          </a:p>
          <a:p>
            <a:r>
              <a:rPr lang="en-US" dirty="0"/>
              <a:t>Built-in CI/CD: Automatically build and deploy from GitHub or Azure DevOps repositories.</a:t>
            </a:r>
          </a:p>
          <a:p>
            <a:r>
              <a:rPr lang="en-US" dirty="0"/>
              <a:t>Global CDN: Serve your static web content via Azure’s Content Delivery Network (CDN) for fast, worldwide access.</a:t>
            </a:r>
          </a:p>
          <a:p>
            <a:r>
              <a:rPr lang="en-US" dirty="0"/>
              <a:t>Custom Domains and Free SSL: Easily add custom domains and get free SSL certificates for secure access.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88912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Serverless Computing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Definition: Serverless computing allows developers to build and run applications without managing servers.</a:t>
            </a:r>
          </a:p>
          <a:p>
            <a:r>
              <a:rPr lang="en-US" dirty="0"/>
              <a:t>Key Concept: The cloud provider (Azure) handles server management, scaling, and infrastructure maintenance.</a:t>
            </a:r>
          </a:p>
          <a:p>
            <a:r>
              <a:rPr lang="en-US" dirty="0"/>
              <a:t>Developer Focus: Developers focus on writing code and developing applications, not on server maintenance.</a:t>
            </a:r>
          </a:p>
          <a:p>
            <a:r>
              <a:rPr lang="en-US" dirty="0"/>
              <a:t>Usage Example: Running code in response to events like HTTP requests, database changes, or file uploads.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62952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SERVERLESS?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r>
              <a:rPr lang="en-US" dirty="0"/>
              <a:t>Cost Efficiency: Pay only for actual usage; no costs for idle resources (consumption-based pricing).</a:t>
            </a:r>
          </a:p>
          <a:p>
            <a:r>
              <a:rPr lang="en-US" dirty="0"/>
              <a:t>Scalability: Automatically scales up or down based on demand.</a:t>
            </a:r>
          </a:p>
          <a:p>
            <a:r>
              <a:rPr lang="en-US" dirty="0"/>
              <a:t>Reduced Operational Overhead: No need to manage physical infrastructure or servers.</a:t>
            </a:r>
          </a:p>
          <a:p>
            <a:r>
              <a:rPr lang="en-US" dirty="0"/>
              <a:t>Focus on Code: Developers concentrate on coding rather than infrastructure management.</a:t>
            </a:r>
          </a:p>
          <a:p>
            <a:endParaRPr lang="en-PK" dirty="0"/>
          </a:p>
        </p:txBody>
      </p:sp>
      <p:pic>
        <p:nvPicPr>
          <p:cNvPr id="6" name="Picture 5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72F8D7D0-134F-3AA4-FF94-F42760E0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503" y="4149588"/>
            <a:ext cx="6102330" cy="21968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04670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Functions: The Core of Serverless Computing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Definition: Azure Functions is a serverless compute service that executes code in response to triggers.</a:t>
            </a:r>
          </a:p>
          <a:p>
            <a:r>
              <a:rPr lang="en-US" dirty="0"/>
              <a:t>Use Cases: Backend logic for APIs, integrations, event handling, data processing.</a:t>
            </a:r>
          </a:p>
          <a:p>
            <a:r>
              <a:rPr lang="en-US" dirty="0"/>
              <a:t>Event-Driven: Executes functions in response to events (HTTP requests, message queues, etc.).</a:t>
            </a:r>
          </a:p>
          <a:p>
            <a:r>
              <a:rPr lang="en-US" dirty="0"/>
              <a:t>Key Benefits:</a:t>
            </a:r>
          </a:p>
          <a:p>
            <a:pPr lvl="1"/>
            <a:r>
              <a:rPr lang="en-US" dirty="0"/>
              <a:t>Minimal code maintenance</a:t>
            </a:r>
          </a:p>
          <a:p>
            <a:pPr lvl="1"/>
            <a:r>
              <a:rPr lang="en-US" dirty="0"/>
              <a:t>Cost-effective (pay-as-you-go)</a:t>
            </a:r>
          </a:p>
          <a:p>
            <a:pPr lvl="1"/>
            <a:r>
              <a:rPr lang="en-US" dirty="0"/>
              <a:t>Flexibility in programming languages</a:t>
            </a:r>
          </a:p>
          <a:p>
            <a:pPr lvl="1"/>
            <a:r>
              <a:rPr lang="en-US" dirty="0"/>
              <a:t>Built-in autoscaling</a:t>
            </a:r>
          </a:p>
          <a:p>
            <a:pPr lvl="1"/>
            <a:r>
              <a:rPr lang="en-US" dirty="0"/>
              <a:t>Wide integration options with other Azure services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79493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Components of Azure Functions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Triggers: Initiate function execution based on events (e.g., HTTP request, timer, queue message).</a:t>
            </a:r>
          </a:p>
          <a:p>
            <a:pPr lvl="1"/>
            <a:r>
              <a:rPr lang="en-US" dirty="0"/>
              <a:t>Example: HTTP Trigger, Timer Trigger, Blob Trigger.</a:t>
            </a:r>
          </a:p>
          <a:p>
            <a:r>
              <a:rPr lang="en-US" dirty="0"/>
              <a:t>Bindings: Connect input and output resources to the function.</a:t>
            </a:r>
          </a:p>
          <a:p>
            <a:pPr lvl="1"/>
            <a:r>
              <a:rPr lang="en-US" dirty="0"/>
              <a:t>Input Bindings: Receive data from a source (e.g., queue, blob storage).</a:t>
            </a:r>
          </a:p>
          <a:p>
            <a:pPr lvl="1"/>
            <a:r>
              <a:rPr lang="en-US" dirty="0"/>
              <a:t>Output Bindings: Send data to a destination (e.g., database, queue).</a:t>
            </a:r>
          </a:p>
          <a:p>
            <a:pPr lvl="1"/>
            <a:r>
              <a:rPr lang="en-US" dirty="0"/>
              <a:t>Direction Properties:</a:t>
            </a:r>
          </a:p>
          <a:p>
            <a:pPr lvl="2"/>
            <a:r>
              <a:rPr lang="en-US" dirty="0"/>
              <a:t>In: Data coming into the function.</a:t>
            </a:r>
          </a:p>
          <a:p>
            <a:pPr lvl="2"/>
            <a:r>
              <a:rPr lang="en-US" dirty="0"/>
              <a:t>Out: Data going out of the function.</a:t>
            </a:r>
          </a:p>
          <a:p>
            <a:pPr lvl="2"/>
            <a:r>
              <a:rPr lang="en-US" dirty="0" err="1"/>
              <a:t>InOut</a:t>
            </a:r>
            <a:r>
              <a:rPr lang="en-US" dirty="0"/>
              <a:t>: Data both coming in and going out (for certain bindings).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CS4037 - Muhammad Sudais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9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Creating Azure Functions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Supported Languages: C#, Java, JavaScript, Python, TypeScript, PowerShell, etc.</a:t>
            </a:r>
          </a:p>
          <a:p>
            <a:r>
              <a:rPr lang="en-US" dirty="0"/>
              <a:t>Development Tools: Azure Portal, Visual Studio, Visual Studio Code.</a:t>
            </a:r>
          </a:p>
          <a:p>
            <a:r>
              <a:rPr lang="en-US" dirty="0"/>
              <a:t>Getting Started: Follow Microsoft’s </a:t>
            </a:r>
            <a:r>
              <a:rPr lang="en-US" dirty="0">
                <a:hlinkClick r:id="rId2"/>
              </a:rPr>
              <a:t>guide</a:t>
            </a:r>
            <a:r>
              <a:rPr lang="en-US" dirty="0"/>
              <a:t> for creating your first Azure Function.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73669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Durable Functions: Extending Serverless with Stateful Workflows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Definition: Extension of Azure Functions for creating stateful workflows and orchestration.</a:t>
            </a:r>
          </a:p>
          <a:p>
            <a:r>
              <a:rPr lang="en-US" dirty="0"/>
              <a:t>Purpose: Manage complex workflows with long-running operations and state management.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Automates business processes</a:t>
            </a:r>
          </a:p>
          <a:p>
            <a:pPr lvl="1"/>
            <a:r>
              <a:rPr lang="en-US" dirty="0"/>
              <a:t>Manages state and checkpoints</a:t>
            </a:r>
          </a:p>
          <a:p>
            <a:pPr lvl="1"/>
            <a:r>
              <a:rPr lang="en-US" dirty="0"/>
              <a:t>Reduces manual state management coding</a:t>
            </a:r>
          </a:p>
          <a:p>
            <a:pPr lvl="1"/>
            <a:r>
              <a:rPr lang="en-US" dirty="0"/>
              <a:t>Supports multiple languages (C#, JavaScript, Python, F#, PowerShell)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93306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Features and Benefits of Azure Durable Functions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Stateful Workflows: Maintains state across function executions.</a:t>
            </a:r>
          </a:p>
          <a:p>
            <a:r>
              <a:rPr lang="en-US" dirty="0"/>
              <a:t>Complex Workflow Handling: Automate scenarios like approval workflows or waiting for external events.</a:t>
            </a:r>
          </a:p>
          <a:p>
            <a:r>
              <a:rPr lang="en-US" dirty="0"/>
              <a:t>Reduced Infrastructure Maintenance: Focus on developing logic instead of managing infrastructure.</a:t>
            </a:r>
          </a:p>
          <a:p>
            <a:r>
              <a:rPr lang="en-US" dirty="0"/>
              <a:t>Cost Efficiency: Pay only when function apps are running.</a:t>
            </a:r>
          </a:p>
          <a:p>
            <a:r>
              <a:rPr lang="en-US" dirty="0"/>
              <a:t>Integration Flexibility: Easily integrates with other Azure services and APIs.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85692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F516-C679-F3CE-2CF9-F87623A4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Azure Compute Services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87C9-A7FE-F8CF-74ED-B68C2CF5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3634486"/>
          </a:xfrm>
        </p:spPr>
        <p:txBody>
          <a:bodyPr/>
          <a:lstStyle/>
          <a:p>
            <a:r>
              <a:rPr lang="en-US" dirty="0"/>
              <a:t>Overview of Microsoft Azure: A leading cloud provider offering a wide array of cloud services for businesses.</a:t>
            </a:r>
          </a:p>
          <a:p>
            <a:pPr lvl="1"/>
            <a:r>
              <a:rPr lang="en-US" dirty="0"/>
              <a:t>Azure Compute Services: Empower organizations to run workloads in the cloud with scalable and flexible compute resources.</a:t>
            </a:r>
          </a:p>
          <a:p>
            <a:r>
              <a:rPr lang="en-US" dirty="0"/>
              <a:t>Key Use Cases:</a:t>
            </a:r>
          </a:p>
          <a:p>
            <a:pPr lvl="1"/>
            <a:r>
              <a:rPr lang="en-US" dirty="0"/>
              <a:t>Application migration from on-premises to cloud</a:t>
            </a:r>
          </a:p>
          <a:p>
            <a:pPr lvl="1"/>
            <a:r>
              <a:rPr lang="en-US" dirty="0"/>
              <a:t>Containerization to run apps in isolated environments</a:t>
            </a:r>
          </a:p>
          <a:p>
            <a:pPr lvl="1"/>
            <a:r>
              <a:rPr lang="en-US" dirty="0"/>
              <a:t>Modernization of legacy systems using cloud-native services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FAFC2-4345-F620-5407-835393A9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74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/>
              <a:t>Components of Azure Durable Functions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/>
              <a:t>Client Functions: Initiate the orchestration workflow. Example: HTTP-triggered client function.</a:t>
            </a:r>
          </a:p>
          <a:p>
            <a:pPr>
              <a:lnSpc>
                <a:spcPct val="110000"/>
              </a:lnSpc>
            </a:pPr>
            <a:r>
              <a:rPr lang="en-US" sz="1200"/>
              <a:t>Orchestrator Functions: Manage the execution and coordination of workflows. Example: Orchestrator function handling business logic.</a:t>
            </a:r>
          </a:p>
          <a:p>
            <a:pPr>
              <a:lnSpc>
                <a:spcPct val="110000"/>
              </a:lnSpc>
            </a:pPr>
            <a:r>
              <a:rPr lang="en-US" sz="1200"/>
              <a:t>Activity Functions: Perform individual tasks within workflows. Example: Functions performing data processing.</a:t>
            </a:r>
          </a:p>
          <a:p>
            <a:pPr>
              <a:lnSpc>
                <a:spcPct val="110000"/>
              </a:lnSpc>
            </a:pPr>
            <a:r>
              <a:rPr lang="en-US" sz="1200"/>
              <a:t>Entity Functions: Manage stateful entities within workflows. Example: Functions managing user states or session data.</a:t>
            </a:r>
          </a:p>
          <a:p>
            <a:pPr>
              <a:lnSpc>
                <a:spcPct val="110000"/>
              </a:lnSpc>
            </a:pPr>
            <a:endParaRPr lang="en-PK" sz="1200"/>
          </a:p>
        </p:txBody>
      </p:sp>
      <p:pic>
        <p:nvPicPr>
          <p:cNvPr id="6" name="Picture 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1CED8BF-A940-EE6D-CA14-C39D5772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96002"/>
            <a:ext cx="6735272" cy="348550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451733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Client Functions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Function: Start orchestration by triggering an orchestrator function.</a:t>
            </a:r>
          </a:p>
          <a:p>
            <a:r>
              <a:rPr lang="en-US" dirty="0"/>
              <a:t>Example: Triggered by HTTP, Blob storage, or Queue messages.</a:t>
            </a:r>
          </a:p>
          <a:p>
            <a:r>
              <a:rPr lang="en-US" dirty="0"/>
              <a:t>Example Code:</a:t>
            </a:r>
          </a:p>
          <a:p>
            <a:pPr marL="936000" lvl="3" indent="0">
              <a:buNone/>
            </a:pPr>
            <a:r>
              <a:rPr lang="en-US" dirty="0"/>
              <a:t>[</a:t>
            </a:r>
            <a:r>
              <a:rPr lang="en-US" dirty="0" err="1"/>
              <a:t>FunctionName</a:t>
            </a:r>
            <a:r>
              <a:rPr lang="en-US" dirty="0"/>
              <a:t>("</a:t>
            </a:r>
            <a:r>
              <a:rPr lang="en-US" dirty="0" err="1"/>
              <a:t>BlobTriggerStart</a:t>
            </a:r>
            <a:r>
              <a:rPr lang="en-US" dirty="0"/>
              <a:t>")]</a:t>
            </a:r>
          </a:p>
          <a:p>
            <a:pPr marL="936000" lvl="3" indent="0">
              <a:buNone/>
            </a:pPr>
            <a:r>
              <a:rPr lang="en-US" dirty="0"/>
              <a:t>public static async Task </a:t>
            </a:r>
            <a:r>
              <a:rPr lang="en-US" dirty="0" err="1"/>
              <a:t>BlobTriggerClientFunction</a:t>
            </a:r>
            <a:r>
              <a:rPr lang="en-US" dirty="0"/>
              <a:t>(</a:t>
            </a:r>
          </a:p>
          <a:p>
            <a:pPr marL="936000" lvl="3" indent="0">
              <a:buNone/>
            </a:pPr>
            <a:r>
              <a:rPr lang="en-US" dirty="0"/>
              <a:t>    [</a:t>
            </a:r>
            <a:r>
              <a:rPr lang="en-US" dirty="0" err="1"/>
              <a:t>BlobTrigger</a:t>
            </a:r>
            <a:r>
              <a:rPr lang="en-US" dirty="0"/>
              <a:t>("</a:t>
            </a:r>
            <a:r>
              <a:rPr lang="en-US" dirty="0" err="1"/>
              <a:t>photoscontainer</a:t>
            </a:r>
            <a:r>
              <a:rPr lang="en-US" dirty="0"/>
              <a:t>/{name}", Connection ="</a:t>
            </a:r>
            <a:r>
              <a:rPr lang="en-US" dirty="0" err="1"/>
              <a:t>StorageConnectionString</a:t>
            </a:r>
            <a:r>
              <a:rPr lang="en-US" dirty="0"/>
              <a:t>")]</a:t>
            </a:r>
          </a:p>
          <a:p>
            <a:pPr marL="936000" lvl="3" indent="0">
              <a:buNone/>
            </a:pPr>
            <a:r>
              <a:rPr lang="en-US" dirty="0"/>
              <a:t>    </a:t>
            </a:r>
            <a:r>
              <a:rPr lang="en-US" dirty="0" err="1"/>
              <a:t>CloudBlockBlob</a:t>
            </a:r>
            <a:r>
              <a:rPr lang="en-US" dirty="0"/>
              <a:t> </a:t>
            </a:r>
            <a:r>
              <a:rPr lang="en-US" dirty="0" err="1"/>
              <a:t>myBlob</a:t>
            </a:r>
            <a:r>
              <a:rPr lang="en-US" dirty="0"/>
              <a:t>, string name,</a:t>
            </a:r>
          </a:p>
          <a:p>
            <a:pPr marL="936000" lvl="3" indent="0">
              <a:buNone/>
            </a:pPr>
            <a:r>
              <a:rPr lang="en-US" dirty="0"/>
              <a:t>    </a:t>
            </a:r>
            <a:r>
              <a:rPr lang="en-US" dirty="0" err="1"/>
              <a:t>ILogger</a:t>
            </a:r>
            <a:r>
              <a:rPr lang="en-US" dirty="0"/>
              <a:t> log, [</a:t>
            </a:r>
            <a:r>
              <a:rPr lang="en-US" dirty="0" err="1"/>
              <a:t>DurableClient</a:t>
            </a:r>
            <a:r>
              <a:rPr lang="en-US" dirty="0"/>
              <a:t>] </a:t>
            </a:r>
            <a:r>
              <a:rPr lang="en-US" dirty="0" err="1"/>
              <a:t>IDurableOrchestrationClient</a:t>
            </a:r>
            <a:r>
              <a:rPr lang="en-US" dirty="0"/>
              <a:t> starter)</a:t>
            </a:r>
          </a:p>
          <a:p>
            <a:pPr marL="936000" lvl="3" indent="0">
              <a:buNone/>
            </a:pPr>
            <a:r>
              <a:rPr lang="en-US" dirty="0"/>
              <a:t>{</a:t>
            </a:r>
          </a:p>
          <a:p>
            <a:pPr marL="936000" lvl="3" indent="0">
              <a:buNone/>
            </a:pPr>
            <a:r>
              <a:rPr lang="en-US" dirty="0"/>
              <a:t>    // Function logic</a:t>
            </a:r>
          </a:p>
          <a:p>
            <a:pPr marL="936000" lvl="3" indent="0">
              <a:buNone/>
            </a:pPr>
            <a:r>
              <a:rPr lang="en-US" dirty="0"/>
              <a:t>}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74618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Orchestrator Functions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Role: Defines the sequence of tasks and workflow.</a:t>
            </a:r>
          </a:p>
          <a:p>
            <a:r>
              <a:rPr lang="en-US" dirty="0"/>
              <a:t>Characteristics: Must be deterministic.</a:t>
            </a:r>
          </a:p>
          <a:p>
            <a:r>
              <a:rPr lang="en-US" dirty="0"/>
              <a:t>Tasks: Can include activity functions, sub-orchestrations, and external events.</a:t>
            </a:r>
          </a:p>
          <a:p>
            <a:r>
              <a:rPr lang="en-US" dirty="0"/>
              <a:t>Example Code:</a:t>
            </a:r>
          </a:p>
          <a:p>
            <a:pPr marL="630000" lvl="2" indent="0">
              <a:buNone/>
            </a:pPr>
            <a:r>
              <a:rPr lang="en-US" dirty="0"/>
              <a:t>[</a:t>
            </a:r>
            <a:r>
              <a:rPr lang="en-US" dirty="0" err="1"/>
              <a:t>FunctionName</a:t>
            </a:r>
            <a:r>
              <a:rPr lang="en-US" dirty="0"/>
              <a:t>("</a:t>
            </a:r>
            <a:r>
              <a:rPr lang="en-US" dirty="0" err="1"/>
              <a:t>StorageOrchestrator</a:t>
            </a:r>
            <a:r>
              <a:rPr lang="en-US" dirty="0"/>
              <a:t>")]</a:t>
            </a:r>
          </a:p>
          <a:p>
            <a:pPr marL="630000" lvl="2" indent="0">
              <a:buNone/>
            </a:pPr>
            <a:r>
              <a:rPr lang="en-US" dirty="0"/>
              <a:t>public static async Task&lt;string&gt; </a:t>
            </a:r>
            <a:r>
              <a:rPr lang="en-US" dirty="0" err="1"/>
              <a:t>RunOrchestrator</a:t>
            </a:r>
            <a:r>
              <a:rPr lang="en-US" dirty="0"/>
              <a:t>(</a:t>
            </a:r>
          </a:p>
          <a:p>
            <a:pPr marL="630000" lvl="2" indent="0">
              <a:buNone/>
            </a:pPr>
            <a:r>
              <a:rPr lang="en-US" dirty="0"/>
              <a:t>    [</a:t>
            </a:r>
            <a:r>
              <a:rPr lang="en-US" dirty="0" err="1"/>
              <a:t>OrchestrationTrigger</a:t>
            </a:r>
            <a:r>
              <a:rPr lang="en-US" dirty="0"/>
              <a:t>] </a:t>
            </a:r>
            <a:r>
              <a:rPr lang="en-US" dirty="0" err="1"/>
              <a:t>IDurableOrchestrationContext</a:t>
            </a:r>
            <a:r>
              <a:rPr lang="en-US" dirty="0"/>
              <a:t> context, </a:t>
            </a:r>
            <a:r>
              <a:rPr lang="en-US" dirty="0" err="1"/>
              <a:t>ILogger</a:t>
            </a:r>
            <a:r>
              <a:rPr lang="en-US" dirty="0"/>
              <a:t> log)</a:t>
            </a:r>
          </a:p>
          <a:p>
            <a:pPr marL="630000" lvl="2" indent="0">
              <a:buNone/>
            </a:pPr>
            <a:r>
              <a:rPr lang="en-US" dirty="0"/>
              <a:t>{</a:t>
            </a:r>
          </a:p>
          <a:p>
            <a:pPr marL="630000" lvl="2" indent="0">
              <a:buNone/>
            </a:pPr>
            <a:r>
              <a:rPr lang="en-US" dirty="0"/>
              <a:t>    // Function logic</a:t>
            </a:r>
          </a:p>
          <a:p>
            <a:pPr marL="630000" lvl="2" indent="0">
              <a:buNone/>
            </a:pPr>
            <a:r>
              <a:rPr lang="en-US" dirty="0"/>
              <a:t>}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410588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Activity Functions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Role: Execute individual tasks within a workflow.</a:t>
            </a:r>
          </a:p>
          <a:p>
            <a:r>
              <a:rPr lang="en-US" dirty="0"/>
              <a:t>Characteristics: Short-lived and specific to a task.</a:t>
            </a:r>
          </a:p>
          <a:p>
            <a:r>
              <a:rPr lang="en-US" dirty="0"/>
              <a:t>Usage: Can run in parallel or sequentially.</a:t>
            </a:r>
          </a:p>
          <a:p>
            <a:r>
              <a:rPr lang="en-US" dirty="0"/>
              <a:t>Example Code:</a:t>
            </a:r>
          </a:p>
          <a:p>
            <a:pPr marL="594000" lvl="2" indent="0">
              <a:buNone/>
            </a:pPr>
            <a:r>
              <a:rPr lang="en-US" dirty="0"/>
              <a:t>[</a:t>
            </a:r>
            <a:r>
              <a:rPr lang="en-US" dirty="0" err="1"/>
              <a:t>FunctionName</a:t>
            </a:r>
            <a:r>
              <a:rPr lang="en-US" dirty="0"/>
              <a:t>("</a:t>
            </a:r>
            <a:r>
              <a:rPr lang="en-US" dirty="0" err="1"/>
              <a:t>SendMessageToServiceBusQueue</a:t>
            </a:r>
            <a:r>
              <a:rPr lang="en-US" dirty="0"/>
              <a:t>")]</a:t>
            </a:r>
          </a:p>
          <a:p>
            <a:pPr marL="594000" lvl="2" indent="0">
              <a:buNone/>
            </a:pPr>
            <a:r>
              <a:rPr lang="en-US" dirty="0"/>
              <a:t>public static async Task&lt;string&gt; </a:t>
            </a:r>
            <a:r>
              <a:rPr lang="en-US" dirty="0" err="1"/>
              <a:t>SendMessageToAzureServiceBusQueueAsync</a:t>
            </a:r>
            <a:r>
              <a:rPr lang="en-US" dirty="0"/>
              <a:t>(</a:t>
            </a:r>
          </a:p>
          <a:p>
            <a:pPr marL="594000" lvl="2" indent="0">
              <a:buNone/>
            </a:pPr>
            <a:r>
              <a:rPr lang="en-US" dirty="0"/>
              <a:t>    [</a:t>
            </a:r>
            <a:r>
              <a:rPr lang="en-US" dirty="0" err="1"/>
              <a:t>ActivityTrigger</a:t>
            </a:r>
            <a:r>
              <a:rPr lang="en-US" dirty="0"/>
              <a:t>] </a:t>
            </a:r>
            <a:r>
              <a:rPr lang="en-US" dirty="0" err="1"/>
              <a:t>CloudBlobItem</a:t>
            </a:r>
            <a:r>
              <a:rPr lang="en-US" dirty="0"/>
              <a:t> </a:t>
            </a:r>
            <a:r>
              <a:rPr lang="en-US" dirty="0" err="1"/>
              <a:t>uploadedBlob</a:t>
            </a:r>
            <a:r>
              <a:rPr lang="en-US" dirty="0"/>
              <a:t>, </a:t>
            </a:r>
            <a:r>
              <a:rPr lang="en-US" dirty="0" err="1"/>
              <a:t>ILogger</a:t>
            </a:r>
            <a:r>
              <a:rPr lang="en-US" dirty="0"/>
              <a:t> log, </a:t>
            </a:r>
            <a:r>
              <a:rPr lang="en-US" dirty="0" err="1"/>
              <a:t>ExecutionContext</a:t>
            </a:r>
            <a:r>
              <a:rPr lang="en-US" dirty="0"/>
              <a:t> </a:t>
            </a:r>
            <a:r>
              <a:rPr lang="en-US" dirty="0" err="1"/>
              <a:t>executionContext</a:t>
            </a:r>
            <a:r>
              <a:rPr lang="en-US" dirty="0"/>
              <a:t>)</a:t>
            </a:r>
          </a:p>
          <a:p>
            <a:pPr marL="594000" lvl="2" indent="0">
              <a:buNone/>
            </a:pPr>
            <a:r>
              <a:rPr lang="en-US" dirty="0"/>
              <a:t>{</a:t>
            </a:r>
          </a:p>
          <a:p>
            <a:pPr marL="594000" lvl="2" indent="0">
              <a:buNone/>
            </a:pPr>
            <a:r>
              <a:rPr lang="en-US" dirty="0"/>
              <a:t>    // Function logic</a:t>
            </a:r>
          </a:p>
          <a:p>
            <a:pPr marL="594000" lvl="2" indent="0">
              <a:buNone/>
            </a:pPr>
            <a:r>
              <a:rPr lang="en-US" dirty="0"/>
              <a:t>}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4194145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Entity Functions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Role: Manages stateful entities with persistence.</a:t>
            </a:r>
          </a:p>
          <a:p>
            <a:r>
              <a:rPr lang="en-US" dirty="0"/>
              <a:t>Characteristics: Encapsulates state and behavior in a class.</a:t>
            </a:r>
          </a:p>
          <a:p>
            <a:r>
              <a:rPr lang="en-US" dirty="0"/>
              <a:t>Usage: Handles entities like users, orders, or inventory.</a:t>
            </a:r>
          </a:p>
          <a:p>
            <a:r>
              <a:rPr lang="en-US" dirty="0"/>
              <a:t>Key Features:</a:t>
            </a:r>
          </a:p>
          <a:p>
            <a:pPr lvl="1"/>
            <a:r>
              <a:rPr lang="en-US" dirty="0"/>
              <a:t>Optimistic Concurrency Control: Ensures consistency across concurrent operations.</a:t>
            </a:r>
          </a:p>
          <a:p>
            <a:pPr lvl="1"/>
            <a:r>
              <a:rPr lang="en-US" dirty="0"/>
              <a:t>Durable State Management: Maintains and updates entity state reliably.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35492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Developing Durable Functions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Define Client Functions: Trigger orchestration with a specific binding.</a:t>
            </a:r>
          </a:p>
          <a:p>
            <a:r>
              <a:rPr lang="en-US" dirty="0"/>
              <a:t>Implement Orchestrator Functions: Design workflows and handle business logic.</a:t>
            </a:r>
          </a:p>
          <a:p>
            <a:r>
              <a:rPr lang="en-US" dirty="0"/>
              <a:t>Create Activity Functions: Break down tasks and manage execution.</a:t>
            </a:r>
          </a:p>
          <a:p>
            <a:r>
              <a:rPr lang="en-US" dirty="0"/>
              <a:t>Manage Entity Functions: Handle stateful entities and ensure consistency.</a:t>
            </a:r>
          </a:p>
          <a:p>
            <a:r>
              <a:rPr lang="en-US" dirty="0"/>
              <a:t>Resources:</a:t>
            </a:r>
          </a:p>
          <a:p>
            <a:pPr lvl="1"/>
            <a:r>
              <a:rPr lang="en-US" dirty="0">
                <a:hlinkClick r:id="rId2"/>
              </a:rPr>
              <a:t>Microsoft Documentation on Azure Durable Functions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GitHub: Durable Task Framework</a:t>
            </a:r>
            <a:endParaRPr lang="en-US" dirty="0"/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36767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Common Patterns and Use Cases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Function Chaining: Sequence tasks in a specific order.</a:t>
            </a:r>
          </a:p>
          <a:p>
            <a:r>
              <a:rPr lang="en-US" dirty="0"/>
              <a:t>Fan-out/Fan-in: Execute tasks in parallel and aggregate results.</a:t>
            </a:r>
          </a:p>
          <a:p>
            <a:r>
              <a:rPr lang="en-US" dirty="0"/>
              <a:t>Human Interaction: Wait for external events like user input or approval.</a:t>
            </a:r>
          </a:p>
          <a:p>
            <a:r>
              <a:rPr lang="en-US" dirty="0"/>
              <a:t>Stateful Entities: Manage distributed stateful objects.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Order Processing: Handle inventory checks, notifications, and shipments.</a:t>
            </a:r>
          </a:p>
          <a:p>
            <a:pPr lvl="1"/>
            <a:r>
              <a:rPr lang="en-US" dirty="0"/>
              <a:t>Approval Workflows: Automate processes requiring human intervention.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2149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Uses and Benefits of Entity Functions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 numCol="2">
            <a:normAutofit/>
          </a:bodyPr>
          <a:lstStyle/>
          <a:p>
            <a:r>
              <a:rPr lang="en-US" dirty="0"/>
              <a:t>Scalability</a:t>
            </a:r>
          </a:p>
          <a:p>
            <a:pPr lvl="1"/>
            <a:r>
              <a:rPr lang="en-US" dirty="0"/>
              <a:t>Handles many concurrent requests</a:t>
            </a:r>
          </a:p>
          <a:p>
            <a:pPr lvl="1"/>
            <a:r>
              <a:rPr lang="en-US" dirty="0"/>
              <a:t>Scales dynamically to meet demand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Durable state storage</a:t>
            </a:r>
          </a:p>
          <a:p>
            <a:pPr lvl="1"/>
            <a:r>
              <a:rPr lang="en-US" dirty="0"/>
              <a:t>Highly available and fault-tolerant</a:t>
            </a:r>
          </a:p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Optimistic concurrency control</a:t>
            </a:r>
          </a:p>
          <a:p>
            <a:pPr lvl="1"/>
            <a:r>
              <a:rPr lang="en-US" dirty="0"/>
              <a:t>Ensures correct order of updates</a:t>
            </a:r>
          </a:p>
          <a:p>
            <a:r>
              <a:rPr lang="en-US" dirty="0"/>
              <a:t>Encapsulation</a:t>
            </a:r>
          </a:p>
          <a:p>
            <a:pPr lvl="1"/>
            <a:r>
              <a:rPr lang="en-US" dirty="0"/>
              <a:t>Encapsulates logic and state in a single class</a:t>
            </a:r>
          </a:p>
          <a:p>
            <a:pPr lvl="1"/>
            <a:r>
              <a:rPr lang="en-US" dirty="0"/>
              <a:t>Easier to maintain and evolve</a:t>
            </a:r>
          </a:p>
          <a:p>
            <a:r>
              <a:rPr lang="en-US" dirty="0"/>
              <a:t>Reusability</a:t>
            </a:r>
          </a:p>
          <a:p>
            <a:pPr lvl="1"/>
            <a:r>
              <a:rPr lang="en-US" dirty="0"/>
              <a:t>Can be used across multiple workflows</a:t>
            </a:r>
          </a:p>
          <a:p>
            <a:pPr lvl="1"/>
            <a:r>
              <a:rPr lang="en-US" dirty="0"/>
              <a:t>Reuse stateful entities in different parts of an application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10717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Durable Function Types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10E49E9-2AC9-D556-EE4C-CDBDEA4E1F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39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Application Patterns: Function Chaining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Sequential execution of functions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Each function’s output is the next function’s input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[</a:t>
            </a:r>
            <a:r>
              <a:rPr lang="en-US" dirty="0" err="1"/>
              <a:t>FunctionName</a:t>
            </a:r>
            <a:r>
              <a:rPr lang="en-US" dirty="0"/>
              <a:t>("</a:t>
            </a:r>
            <a:r>
              <a:rPr lang="en-US" dirty="0" err="1"/>
              <a:t>FunctionChainingExample</a:t>
            </a:r>
            <a:r>
              <a:rPr lang="en-US" dirty="0"/>
              <a:t>")]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public static async Task&lt;object&gt; Run([</a:t>
            </a:r>
            <a:r>
              <a:rPr lang="en-US" dirty="0" err="1"/>
              <a:t>OrchestrationTrigger</a:t>
            </a:r>
            <a:r>
              <a:rPr lang="en-US" dirty="0"/>
              <a:t>] </a:t>
            </a:r>
            <a:r>
              <a:rPr lang="en-US" dirty="0" err="1"/>
              <a:t>IDurableOrchestrationContext</a:t>
            </a:r>
            <a:r>
              <a:rPr lang="en-US" dirty="0"/>
              <a:t> context)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{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 var res1 = await </a:t>
            </a:r>
            <a:r>
              <a:rPr lang="en-US" dirty="0" err="1"/>
              <a:t>context.CallActivityAsync</a:t>
            </a:r>
            <a:r>
              <a:rPr lang="en-US" dirty="0"/>
              <a:t>&lt;object&gt;("myfunc1", null);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 var res2 = await </a:t>
            </a:r>
            <a:r>
              <a:rPr lang="en-US" dirty="0" err="1"/>
              <a:t>context.CallActivityAsync</a:t>
            </a:r>
            <a:r>
              <a:rPr lang="en-US" dirty="0"/>
              <a:t>&lt;object&gt;("myfunc2", res1);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 var </a:t>
            </a:r>
            <a:r>
              <a:rPr lang="en-US" dirty="0" err="1"/>
              <a:t>finalresult</a:t>
            </a:r>
            <a:r>
              <a:rPr lang="en-US" dirty="0"/>
              <a:t> = await </a:t>
            </a:r>
            <a:r>
              <a:rPr lang="en-US" dirty="0" err="1"/>
              <a:t>context.CallActivityAsync</a:t>
            </a:r>
            <a:r>
              <a:rPr lang="en-US" dirty="0"/>
              <a:t>&lt;object&gt;("myfunc3", res2);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 return await </a:t>
            </a:r>
            <a:r>
              <a:rPr lang="en-US" dirty="0" err="1"/>
              <a:t>context.CallActivityAsync</a:t>
            </a:r>
            <a:r>
              <a:rPr lang="en-US" dirty="0"/>
              <a:t>&lt;object&gt;("myfunc4", </a:t>
            </a:r>
            <a:r>
              <a:rPr lang="en-US" dirty="0" err="1"/>
              <a:t>finalresult</a:t>
            </a:r>
            <a:r>
              <a:rPr lang="en-US" dirty="0"/>
              <a:t>);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}</a:t>
            </a:r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2455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004-462D-E39D-04BB-20BABAAD5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What is Azure Compute?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F39A-FF9A-EAF5-D4F4-2D96FD245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On-demand Computing Resources:</a:t>
            </a:r>
          </a:p>
          <a:p>
            <a:pPr lvl="1"/>
            <a:r>
              <a:rPr lang="en-US" dirty="0"/>
              <a:t>Virtual Disks: High-capacity storage that can be attached to VMs.</a:t>
            </a:r>
          </a:p>
          <a:p>
            <a:pPr lvl="1"/>
            <a:r>
              <a:rPr lang="en-US" dirty="0"/>
              <a:t>Memory and Processors: Scalable resources to handle varying workloads.</a:t>
            </a:r>
          </a:p>
          <a:p>
            <a:pPr lvl="1"/>
            <a:r>
              <a:rPr lang="en-US" dirty="0"/>
              <a:t>Networking: Private and public networking solutions to connect resources securely.</a:t>
            </a:r>
          </a:p>
          <a:p>
            <a:r>
              <a:rPr lang="en-US" dirty="0"/>
              <a:t>Flexible Pricing Models:</a:t>
            </a:r>
          </a:p>
          <a:p>
            <a:pPr lvl="1"/>
            <a:r>
              <a:rPr lang="en-US" dirty="0"/>
              <a:t>Pay-as-you-go: Pay only for the resources you use.</a:t>
            </a:r>
          </a:p>
          <a:p>
            <a:pPr lvl="1"/>
            <a:r>
              <a:rPr lang="en-US" dirty="0"/>
              <a:t>Reserved Instances: Lock in lower prices for longer commitments.</a:t>
            </a:r>
          </a:p>
          <a:p>
            <a:r>
              <a:rPr lang="en-US" dirty="0"/>
              <a:t>Rapid Deployment: Cloud computing services can be provisioned in minutes, reducing infrastructure setup time.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54F9A-31E0-F805-D605-4B8BDC12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40906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Application Patterns: Fan-out/Fan-in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597643"/>
            <a:ext cx="6885917" cy="5841925"/>
          </a:xfrm>
        </p:spPr>
        <p:txBody>
          <a:bodyPr>
            <a:normAutofit/>
          </a:bodyPr>
          <a:lstStyle/>
          <a:p>
            <a:r>
              <a:rPr lang="en-US" dirty="0"/>
              <a:t>Executes multiple functions in parallel</a:t>
            </a:r>
          </a:p>
          <a:p>
            <a:r>
              <a:rPr lang="en-US" dirty="0"/>
              <a:t>Aggregates results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[</a:t>
            </a:r>
            <a:r>
              <a:rPr lang="en-US" sz="1600" dirty="0" err="1"/>
              <a:t>FunctionName</a:t>
            </a:r>
            <a:r>
              <a:rPr lang="en-US" sz="1600" dirty="0"/>
              <a:t>("</a:t>
            </a:r>
            <a:r>
              <a:rPr lang="en-US" sz="1600" dirty="0" err="1"/>
              <a:t>FanOutFanInExample</a:t>
            </a:r>
            <a:r>
              <a:rPr lang="en-US" sz="1600" dirty="0"/>
              <a:t>")]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public static async Task Run([</a:t>
            </a:r>
            <a:r>
              <a:rPr lang="en-US" sz="1600" dirty="0" err="1"/>
              <a:t>OrchestrationTrigger</a:t>
            </a:r>
            <a:r>
              <a:rPr lang="en-US" sz="1600" dirty="0"/>
              <a:t>] </a:t>
            </a:r>
            <a:r>
              <a:rPr lang="en-US" sz="1600" dirty="0" err="1"/>
              <a:t>IDurableOrchestrationContext</a:t>
            </a:r>
            <a:r>
              <a:rPr lang="en-US" sz="1600" dirty="0"/>
              <a:t> context)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{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var </a:t>
            </a:r>
            <a:r>
              <a:rPr lang="en-US" sz="1600" dirty="0" err="1"/>
              <a:t>parallelTasks</a:t>
            </a:r>
            <a:r>
              <a:rPr lang="en-US" sz="1600" dirty="0"/>
              <a:t> = new List&lt;Task&lt;int&gt;&gt;();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object[] </a:t>
            </a:r>
            <a:r>
              <a:rPr lang="en-US" sz="1600" dirty="0" err="1"/>
              <a:t>workBatch</a:t>
            </a:r>
            <a:r>
              <a:rPr lang="en-US" sz="1600" dirty="0"/>
              <a:t> = await </a:t>
            </a:r>
            <a:r>
              <a:rPr lang="en-US" sz="1600" dirty="0" err="1"/>
              <a:t>context.CallActivityAsync</a:t>
            </a:r>
            <a:r>
              <a:rPr lang="en-US" sz="1600" dirty="0"/>
              <a:t>&lt;object[]&gt;("F1", null);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for (int </a:t>
            </a:r>
            <a:r>
              <a:rPr lang="en-US" sz="1600" dirty="0" err="1"/>
              <a:t>i</a:t>
            </a:r>
            <a:r>
              <a:rPr lang="en-US" sz="1600" dirty="0"/>
              <a:t> = 0; </a:t>
            </a:r>
            <a:r>
              <a:rPr lang="en-US" sz="1600" dirty="0" err="1"/>
              <a:t>i</a:t>
            </a:r>
            <a:r>
              <a:rPr lang="en-US" sz="1600" dirty="0"/>
              <a:t> &lt; </a:t>
            </a:r>
            <a:r>
              <a:rPr lang="en-US" sz="1600" dirty="0" err="1"/>
              <a:t>workBatch.Length</a:t>
            </a:r>
            <a:r>
              <a:rPr lang="en-US" sz="1600" dirty="0"/>
              <a:t>; </a:t>
            </a:r>
            <a:r>
              <a:rPr lang="en-US" sz="1600" dirty="0" err="1"/>
              <a:t>i</a:t>
            </a:r>
            <a:r>
              <a:rPr lang="en-US" sz="1600" dirty="0"/>
              <a:t>++)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{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    Task&lt;int&gt; task = </a:t>
            </a:r>
            <a:r>
              <a:rPr lang="en-US" sz="1600" dirty="0" err="1"/>
              <a:t>context.CallActivityAsync</a:t>
            </a:r>
            <a:r>
              <a:rPr lang="en-US" sz="1600" dirty="0"/>
              <a:t>&lt;int&gt;("F2", </a:t>
            </a:r>
            <a:r>
              <a:rPr lang="en-US" sz="1600" dirty="0" err="1"/>
              <a:t>workBatch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]);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    </a:t>
            </a:r>
            <a:r>
              <a:rPr lang="en-US" sz="1600" dirty="0" err="1"/>
              <a:t>parallelTasks.Add</a:t>
            </a:r>
            <a:r>
              <a:rPr lang="en-US" sz="1600" dirty="0"/>
              <a:t>(task);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}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await </a:t>
            </a:r>
            <a:r>
              <a:rPr lang="en-US" sz="1600" dirty="0" err="1"/>
              <a:t>Task.WhenAll</a:t>
            </a:r>
            <a:r>
              <a:rPr lang="en-US" sz="1600" dirty="0"/>
              <a:t>(</a:t>
            </a:r>
            <a:r>
              <a:rPr lang="en-US" sz="1600" dirty="0" err="1"/>
              <a:t>parallelTasks</a:t>
            </a:r>
            <a:r>
              <a:rPr lang="en-US" sz="1600" dirty="0"/>
              <a:t>);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int sum = </a:t>
            </a:r>
            <a:r>
              <a:rPr lang="en-US" sz="1600" dirty="0" err="1"/>
              <a:t>parallelTasks.Sum</a:t>
            </a:r>
            <a:r>
              <a:rPr lang="en-US" sz="1600" dirty="0"/>
              <a:t>(t =&gt; </a:t>
            </a:r>
            <a:r>
              <a:rPr lang="en-US" sz="1600" dirty="0" err="1"/>
              <a:t>t.Result</a:t>
            </a:r>
            <a:r>
              <a:rPr lang="en-US" sz="1600" dirty="0"/>
              <a:t>);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   await </a:t>
            </a:r>
            <a:r>
              <a:rPr lang="en-US" sz="1600" dirty="0" err="1"/>
              <a:t>context.CallActivityAsync</a:t>
            </a:r>
            <a:r>
              <a:rPr lang="en-US" sz="1600" dirty="0"/>
              <a:t>("F3", sum);</a:t>
            </a:r>
          </a:p>
          <a:p>
            <a:pPr marL="63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}</a:t>
            </a:r>
            <a:endParaRPr lang="en-PK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7658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Application Patterns: Async HTTP APIs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Handle long-running operations via HTTP</a:t>
            </a:r>
          </a:p>
          <a:p>
            <a:r>
              <a:rPr lang="en-US" dirty="0"/>
              <a:t>Redirect client to a status endpoint</a:t>
            </a:r>
          </a:p>
          <a:p>
            <a:pPr marL="594000" lvl="2" indent="0">
              <a:buNone/>
            </a:pPr>
            <a:r>
              <a:rPr lang="en-US" sz="1600" dirty="0"/>
              <a:t>[</a:t>
            </a:r>
            <a:r>
              <a:rPr lang="en-US" sz="1600" dirty="0" err="1"/>
              <a:t>FunctionName</a:t>
            </a:r>
            <a:r>
              <a:rPr lang="en-US" sz="1600" dirty="0"/>
              <a:t>("</a:t>
            </a:r>
            <a:r>
              <a:rPr lang="en-US" sz="1600" dirty="0" err="1"/>
              <a:t>CheckWebsiteContentFunction</a:t>
            </a:r>
            <a:r>
              <a:rPr lang="en-US" sz="1600" dirty="0"/>
              <a:t>")]</a:t>
            </a:r>
          </a:p>
          <a:p>
            <a:pPr marL="594000" lvl="2" indent="0">
              <a:buNone/>
            </a:pPr>
            <a:r>
              <a:rPr lang="en-US" sz="1600" dirty="0"/>
              <a:t>public static async Task </a:t>
            </a:r>
            <a:r>
              <a:rPr lang="en-US" sz="1600" dirty="0" err="1"/>
              <a:t>CheckWebsite</a:t>
            </a:r>
            <a:r>
              <a:rPr lang="en-US" sz="1600" dirty="0"/>
              <a:t>([</a:t>
            </a:r>
            <a:r>
              <a:rPr lang="en-US" sz="1600" dirty="0" err="1"/>
              <a:t>OrchestrationTrigger</a:t>
            </a:r>
            <a:r>
              <a:rPr lang="en-US" sz="1600" dirty="0"/>
              <a:t>] </a:t>
            </a:r>
            <a:r>
              <a:rPr lang="en-US" sz="1600" dirty="0" err="1"/>
              <a:t>IDurableOrchestrationContext</a:t>
            </a:r>
            <a:r>
              <a:rPr lang="en-US" sz="1600" dirty="0"/>
              <a:t> context, </a:t>
            </a:r>
            <a:r>
              <a:rPr lang="en-US" sz="1600" dirty="0" err="1"/>
              <a:t>ILogger</a:t>
            </a:r>
            <a:r>
              <a:rPr lang="en-US" sz="1600" dirty="0"/>
              <a:t> log)</a:t>
            </a:r>
          </a:p>
          <a:p>
            <a:pPr marL="594000" lvl="2" indent="0">
              <a:buNone/>
            </a:pPr>
            <a:r>
              <a:rPr lang="en-US" sz="1600" dirty="0"/>
              <a:t>{</a:t>
            </a:r>
          </a:p>
          <a:p>
            <a:pPr marL="594000" lvl="2" indent="0">
              <a:buNone/>
            </a:pPr>
            <a:r>
              <a:rPr lang="en-US" sz="1600" dirty="0"/>
              <a:t>    Uri </a:t>
            </a:r>
            <a:r>
              <a:rPr lang="en-US" sz="1600" dirty="0" err="1"/>
              <a:t>jonahsWebsite</a:t>
            </a:r>
            <a:r>
              <a:rPr lang="en-US" sz="1600" dirty="0"/>
              <a:t> = new Uri("https://jonahandersson.tech");</a:t>
            </a:r>
          </a:p>
          <a:p>
            <a:pPr marL="594000" lvl="2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DurableHttpResponse</a:t>
            </a:r>
            <a:r>
              <a:rPr lang="en-US" sz="1600" dirty="0"/>
              <a:t> </a:t>
            </a:r>
            <a:r>
              <a:rPr lang="en-US" sz="1600" dirty="0" err="1"/>
              <a:t>httpResponse</a:t>
            </a:r>
            <a:r>
              <a:rPr lang="en-US" sz="1600" dirty="0"/>
              <a:t> = await </a:t>
            </a:r>
            <a:r>
              <a:rPr lang="en-US" sz="1600" dirty="0" err="1"/>
              <a:t>context.CallHttpAsync</a:t>
            </a:r>
            <a:r>
              <a:rPr lang="en-US" sz="1600" dirty="0"/>
              <a:t>(</a:t>
            </a:r>
            <a:r>
              <a:rPr lang="en-US" sz="1600" dirty="0" err="1"/>
              <a:t>HttpMethod.Get</a:t>
            </a:r>
            <a:r>
              <a:rPr lang="en-US" sz="1600" dirty="0"/>
              <a:t>, </a:t>
            </a:r>
            <a:r>
              <a:rPr lang="en-US" sz="1600" dirty="0" err="1"/>
              <a:t>jonahsWebsite</a:t>
            </a:r>
            <a:r>
              <a:rPr lang="en-US" sz="1600" dirty="0"/>
              <a:t>);</a:t>
            </a:r>
          </a:p>
          <a:p>
            <a:pPr marL="594000" lvl="2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log.LogInformation</a:t>
            </a:r>
            <a:r>
              <a:rPr lang="en-US" sz="1600" dirty="0"/>
              <a:t>($"Response Code: {</a:t>
            </a:r>
            <a:r>
              <a:rPr lang="en-US" sz="1600" dirty="0" err="1"/>
              <a:t>httpResponse.StatusCode</a:t>
            </a:r>
            <a:r>
              <a:rPr lang="en-US" sz="1600" dirty="0"/>
              <a:t>}");</a:t>
            </a:r>
          </a:p>
          <a:p>
            <a:pPr marL="594000" lvl="2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log.LogInformation</a:t>
            </a:r>
            <a:r>
              <a:rPr lang="en-US" sz="1600" dirty="0"/>
              <a:t>($"Content: {</a:t>
            </a:r>
            <a:r>
              <a:rPr lang="en-US" sz="1600" dirty="0" err="1"/>
              <a:t>httpResponse.Content</a:t>
            </a:r>
            <a:r>
              <a:rPr lang="en-US" sz="1600" dirty="0"/>
              <a:t>}");</a:t>
            </a:r>
          </a:p>
          <a:p>
            <a:pPr marL="594000" lvl="2" indent="0">
              <a:buNone/>
            </a:pPr>
            <a:r>
              <a:rPr lang="en-US" sz="1600" dirty="0"/>
              <a:t>}</a:t>
            </a:r>
            <a:endParaRPr lang="en-PK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43491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Application Patterns: Monitor Pattern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536283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100" dirty="0"/>
              <a:t>Regular polling to check for conditions or job status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[</a:t>
            </a:r>
            <a:r>
              <a:rPr lang="en-US" sz="1100" dirty="0" err="1"/>
              <a:t>FunctionName</a:t>
            </a:r>
            <a:r>
              <a:rPr lang="en-US" sz="1100" dirty="0"/>
              <a:t>("</a:t>
            </a:r>
            <a:r>
              <a:rPr lang="en-US" sz="1100" dirty="0" err="1"/>
              <a:t>MonitorCleanUpJobStatus</a:t>
            </a:r>
            <a:r>
              <a:rPr lang="en-US" sz="1100" dirty="0"/>
              <a:t>")]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public static async Task Run([</a:t>
            </a:r>
            <a:r>
              <a:rPr lang="en-US" sz="1100" dirty="0" err="1"/>
              <a:t>OrchestrationTrigger</a:t>
            </a:r>
            <a:r>
              <a:rPr lang="en-US" sz="1100" dirty="0"/>
              <a:t>] </a:t>
            </a:r>
            <a:r>
              <a:rPr lang="en-US" sz="1100" dirty="0" err="1"/>
              <a:t>IDurableOrchestrationContext</a:t>
            </a:r>
            <a:r>
              <a:rPr lang="en-US" sz="1100" dirty="0"/>
              <a:t> context)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int </a:t>
            </a:r>
            <a:r>
              <a:rPr lang="en-US" sz="1100" dirty="0" err="1"/>
              <a:t>cleanUpJobId</a:t>
            </a:r>
            <a:r>
              <a:rPr lang="en-US" sz="1100" dirty="0"/>
              <a:t> = </a:t>
            </a:r>
            <a:r>
              <a:rPr lang="en-US" sz="1100" dirty="0" err="1"/>
              <a:t>context.GetInput</a:t>
            </a:r>
            <a:r>
              <a:rPr lang="en-US" sz="1100" dirty="0"/>
              <a:t>&lt;int&gt;();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int </a:t>
            </a:r>
            <a:r>
              <a:rPr lang="en-US" sz="1100" dirty="0" err="1"/>
              <a:t>jobPollingInterval</a:t>
            </a:r>
            <a:r>
              <a:rPr lang="en-US" sz="1100" dirty="0"/>
              <a:t> = </a:t>
            </a:r>
            <a:r>
              <a:rPr lang="en-US" sz="1100" dirty="0" err="1"/>
              <a:t>GetPollingInterval</a:t>
            </a:r>
            <a:r>
              <a:rPr lang="en-US" sz="1100" dirty="0"/>
              <a:t>();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</a:t>
            </a:r>
            <a:r>
              <a:rPr lang="en-US" sz="1100" dirty="0" err="1"/>
              <a:t>DateTime</a:t>
            </a:r>
            <a:r>
              <a:rPr lang="en-US" sz="1100" dirty="0"/>
              <a:t> </a:t>
            </a:r>
            <a:r>
              <a:rPr lang="en-US" sz="1100" dirty="0" err="1"/>
              <a:t>expirationTime</a:t>
            </a:r>
            <a:r>
              <a:rPr lang="en-US" sz="1100" dirty="0"/>
              <a:t> = </a:t>
            </a:r>
            <a:r>
              <a:rPr lang="en-US" sz="1100" dirty="0" err="1"/>
              <a:t>GetExpiryTime</a:t>
            </a:r>
            <a:r>
              <a:rPr lang="en-US" sz="1100" dirty="0"/>
              <a:t>();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string </a:t>
            </a:r>
            <a:r>
              <a:rPr lang="en-US" sz="1100" dirty="0" err="1"/>
              <a:t>emailAddress</a:t>
            </a:r>
            <a:r>
              <a:rPr lang="en-US" sz="1100" dirty="0"/>
              <a:t> = </a:t>
            </a:r>
            <a:r>
              <a:rPr lang="en-US" sz="1100" dirty="0" err="1"/>
              <a:t>GetEmailAddress</a:t>
            </a:r>
            <a:r>
              <a:rPr lang="en-US" sz="1100" dirty="0"/>
              <a:t>();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while (</a:t>
            </a:r>
            <a:r>
              <a:rPr lang="en-US" sz="1100" dirty="0" err="1"/>
              <a:t>context.CurrentUtcDateTime</a:t>
            </a:r>
            <a:r>
              <a:rPr lang="en-US" sz="1100" dirty="0"/>
              <a:t> &lt; </a:t>
            </a:r>
            <a:r>
              <a:rPr lang="en-US" sz="1100" dirty="0" err="1"/>
              <a:t>expirationTime</a:t>
            </a:r>
            <a:r>
              <a:rPr lang="en-US" sz="1100" dirty="0"/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    var status = await </a:t>
            </a:r>
            <a:r>
              <a:rPr lang="en-US" sz="1100" dirty="0" err="1"/>
              <a:t>context.CallActivityAsync</a:t>
            </a:r>
            <a:r>
              <a:rPr lang="en-US" sz="1100" dirty="0"/>
              <a:t>&lt;string&gt;("</a:t>
            </a:r>
            <a:r>
              <a:rPr lang="en-US" sz="1100" dirty="0" err="1"/>
              <a:t>GetJobCleanUp</a:t>
            </a:r>
            <a:r>
              <a:rPr lang="en-US" sz="1100" dirty="0"/>
              <a:t>", </a:t>
            </a:r>
            <a:r>
              <a:rPr lang="en-US" sz="1100" dirty="0" err="1"/>
              <a:t>cleanUpJobId</a:t>
            </a:r>
            <a:r>
              <a:rPr lang="en-US" sz="1100" dirty="0"/>
              <a:t>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    if (status == "Completed")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   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        await </a:t>
            </a:r>
            <a:r>
              <a:rPr lang="en-US" sz="1100" dirty="0" err="1"/>
              <a:t>context.CallActivityAsync</a:t>
            </a:r>
            <a:r>
              <a:rPr lang="en-US" sz="1100" dirty="0"/>
              <a:t>("</a:t>
            </a:r>
            <a:r>
              <a:rPr lang="en-US" sz="1100" dirty="0" err="1"/>
              <a:t>SendMonitoringAlert</a:t>
            </a:r>
            <a:r>
              <a:rPr lang="en-US" sz="1100" dirty="0"/>
              <a:t>", </a:t>
            </a:r>
            <a:r>
              <a:rPr lang="en-US" sz="1100" dirty="0" err="1"/>
              <a:t>emailAddress</a:t>
            </a:r>
            <a:r>
              <a:rPr lang="en-US" sz="1100" dirty="0"/>
              <a:t>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        break;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   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    var </a:t>
            </a:r>
            <a:r>
              <a:rPr lang="en-US" sz="1100" dirty="0" err="1"/>
              <a:t>nextMonitorCheck</a:t>
            </a:r>
            <a:r>
              <a:rPr lang="en-US" sz="1100" dirty="0"/>
              <a:t> = </a:t>
            </a:r>
            <a:r>
              <a:rPr lang="en-US" sz="1100" dirty="0" err="1"/>
              <a:t>context.CurrentUtcDateTime.AddSeconds</a:t>
            </a:r>
            <a:r>
              <a:rPr lang="en-US" sz="1100" dirty="0"/>
              <a:t>(</a:t>
            </a:r>
            <a:r>
              <a:rPr lang="en-US" sz="1100" dirty="0" err="1"/>
              <a:t>jobPollingInterval</a:t>
            </a:r>
            <a:r>
              <a:rPr lang="en-US" sz="1100" dirty="0"/>
              <a:t>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    await </a:t>
            </a:r>
            <a:r>
              <a:rPr lang="en-US" sz="1100" dirty="0" err="1"/>
              <a:t>context.CreateTimer</a:t>
            </a:r>
            <a:r>
              <a:rPr lang="en-US" sz="1100" dirty="0"/>
              <a:t>(</a:t>
            </a:r>
            <a:r>
              <a:rPr lang="en-US" sz="1100" dirty="0" err="1"/>
              <a:t>nextMonitorCheck</a:t>
            </a:r>
            <a:r>
              <a:rPr lang="en-US" sz="1100" dirty="0"/>
              <a:t>, </a:t>
            </a:r>
            <a:r>
              <a:rPr lang="en-US" sz="1100" dirty="0" err="1"/>
              <a:t>CancellationToken.None</a:t>
            </a:r>
            <a:r>
              <a:rPr lang="en-US" sz="1100" dirty="0"/>
              <a:t>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    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100" dirty="0"/>
              <a:t>}</a:t>
            </a:r>
            <a:endParaRPr lang="en-PK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9385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Application Patterns: Human Interaction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786581"/>
            <a:ext cx="6725899" cy="564088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/>
              <a:t>Handle processes requiring human input or approval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[</a:t>
            </a:r>
            <a:r>
              <a:rPr lang="en-US" dirty="0" err="1"/>
              <a:t>FunctionName</a:t>
            </a:r>
            <a:r>
              <a:rPr lang="en-US" dirty="0"/>
              <a:t>("</a:t>
            </a:r>
            <a:r>
              <a:rPr lang="en-US" dirty="0" err="1"/>
              <a:t>ApprovalFromManagerWorkflow</a:t>
            </a:r>
            <a:r>
              <a:rPr lang="en-US" dirty="0"/>
              <a:t>")]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public static async Task Run([</a:t>
            </a:r>
            <a:r>
              <a:rPr lang="en-US" dirty="0" err="1"/>
              <a:t>OrchestrationTrigger</a:t>
            </a:r>
            <a:r>
              <a:rPr lang="en-US" dirty="0"/>
              <a:t>] </a:t>
            </a:r>
            <a:r>
              <a:rPr lang="en-US" dirty="0" err="1"/>
              <a:t>IDurableOrchestrationContext</a:t>
            </a:r>
            <a:r>
              <a:rPr lang="en-US" dirty="0"/>
              <a:t> context)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await </a:t>
            </a:r>
            <a:r>
              <a:rPr lang="en-US" dirty="0" err="1"/>
              <a:t>context.CallActivityAsync</a:t>
            </a:r>
            <a:r>
              <a:rPr lang="en-US" dirty="0"/>
              <a:t>("</a:t>
            </a:r>
            <a:r>
              <a:rPr lang="en-US" dirty="0" err="1"/>
              <a:t>RequestApprovalFromManager</a:t>
            </a:r>
            <a:r>
              <a:rPr lang="en-US" dirty="0"/>
              <a:t>", null);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using (var timeout = new </a:t>
            </a:r>
            <a:r>
              <a:rPr lang="en-US" dirty="0" err="1"/>
              <a:t>CancellationTokenSource</a:t>
            </a:r>
            <a:r>
              <a:rPr lang="en-US" dirty="0"/>
              <a:t>())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{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err="1"/>
              <a:t>DateTime</a:t>
            </a:r>
            <a:r>
              <a:rPr lang="en-US" dirty="0"/>
              <a:t> </a:t>
            </a:r>
            <a:r>
              <a:rPr lang="en-US" dirty="0" err="1"/>
              <a:t>dueTime</a:t>
            </a:r>
            <a:r>
              <a:rPr lang="en-US" dirty="0"/>
              <a:t> = </a:t>
            </a:r>
            <a:r>
              <a:rPr lang="en-US" dirty="0" err="1"/>
              <a:t>context.CurrentUtcDateTime.AddHours</a:t>
            </a:r>
            <a:r>
              <a:rPr lang="en-US" dirty="0"/>
              <a:t>(72);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Task </a:t>
            </a:r>
            <a:r>
              <a:rPr lang="en-US" dirty="0" err="1"/>
              <a:t>durableTimeout</a:t>
            </a:r>
            <a:r>
              <a:rPr lang="en-US" dirty="0"/>
              <a:t> = </a:t>
            </a:r>
            <a:r>
              <a:rPr lang="en-US" dirty="0" err="1"/>
              <a:t>context.CreateTimer</a:t>
            </a:r>
            <a:r>
              <a:rPr lang="en-US" dirty="0"/>
              <a:t>(</a:t>
            </a:r>
            <a:r>
              <a:rPr lang="en-US" dirty="0" err="1"/>
              <a:t>dueTime</a:t>
            </a:r>
            <a:r>
              <a:rPr lang="en-US" dirty="0"/>
              <a:t>, </a:t>
            </a:r>
            <a:r>
              <a:rPr lang="en-US" dirty="0" err="1"/>
              <a:t>timeout.Token</a:t>
            </a:r>
            <a:r>
              <a:rPr lang="en-US" dirty="0"/>
              <a:t>);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Task&lt;bool&gt; </a:t>
            </a:r>
            <a:r>
              <a:rPr lang="en-US" dirty="0" err="1"/>
              <a:t>humanInteractionEvent</a:t>
            </a:r>
            <a:r>
              <a:rPr lang="en-US" dirty="0"/>
              <a:t> = </a:t>
            </a:r>
            <a:r>
              <a:rPr lang="en-US" dirty="0" err="1"/>
              <a:t>context.WaitForExternalEvent</a:t>
            </a:r>
            <a:r>
              <a:rPr lang="en-US" dirty="0"/>
              <a:t>&lt;bool&gt;("</a:t>
            </a:r>
            <a:r>
              <a:rPr lang="en-US" dirty="0" err="1"/>
              <a:t>ManagerApprovalEvent</a:t>
            </a:r>
            <a:r>
              <a:rPr lang="en-US" dirty="0"/>
              <a:t>");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if (</a:t>
            </a:r>
            <a:r>
              <a:rPr lang="en-US" dirty="0" err="1"/>
              <a:t>humanInteractionEvent</a:t>
            </a:r>
            <a:r>
              <a:rPr lang="en-US" dirty="0"/>
              <a:t> == await </a:t>
            </a:r>
            <a:r>
              <a:rPr lang="en-US" dirty="0" err="1"/>
              <a:t>Task.WhenAny</a:t>
            </a:r>
            <a:r>
              <a:rPr lang="en-US" dirty="0"/>
              <a:t>(</a:t>
            </a:r>
            <a:r>
              <a:rPr lang="en-US" dirty="0" err="1"/>
              <a:t>humanInteractionEvent</a:t>
            </a:r>
            <a:r>
              <a:rPr lang="en-US" dirty="0"/>
              <a:t>, </a:t>
            </a:r>
            <a:r>
              <a:rPr lang="en-US" dirty="0" err="1"/>
              <a:t>durableTimeout</a:t>
            </a:r>
            <a:r>
              <a:rPr lang="en-US" dirty="0"/>
              <a:t>))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timeout.Cancel</a:t>
            </a:r>
            <a:r>
              <a:rPr lang="en-US" dirty="0"/>
              <a:t>();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    await </a:t>
            </a:r>
            <a:r>
              <a:rPr lang="en-US" dirty="0" err="1"/>
              <a:t>context.CallActivityAsync</a:t>
            </a:r>
            <a:r>
              <a:rPr lang="en-US" dirty="0"/>
              <a:t>("</a:t>
            </a:r>
            <a:r>
              <a:rPr lang="en-US" dirty="0" err="1"/>
              <a:t>ProcessRequest</a:t>
            </a:r>
            <a:r>
              <a:rPr lang="en-US" dirty="0"/>
              <a:t>", </a:t>
            </a:r>
            <a:r>
              <a:rPr lang="en-US" dirty="0" err="1"/>
              <a:t>humanInteractionEvent.Result</a:t>
            </a:r>
            <a:r>
              <a:rPr lang="en-US" dirty="0"/>
              <a:t>);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else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    await </a:t>
            </a:r>
            <a:r>
              <a:rPr lang="en-US" dirty="0" err="1"/>
              <a:t>context.CallActivityAsync</a:t>
            </a:r>
            <a:r>
              <a:rPr lang="en-US" dirty="0"/>
              <a:t>("</a:t>
            </a:r>
            <a:r>
              <a:rPr lang="en-US" dirty="0" err="1"/>
              <a:t>EscalateToAnotherPerson</a:t>
            </a:r>
            <a:r>
              <a:rPr lang="en-US" dirty="0"/>
              <a:t>", null);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 }</a:t>
            </a:r>
          </a:p>
          <a:p>
            <a:pPr marL="5940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79910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25E4-73E1-72C8-9E01-FD0D833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Best Practices for Using Azure Functions and Durable Functions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C3B8-D6E2-FD44-6B5B-6590B0CA7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Scalability: Design functions to handle varying loads and leverage autoscaling features.</a:t>
            </a:r>
          </a:p>
          <a:p>
            <a:r>
              <a:rPr lang="en-US" dirty="0"/>
              <a:t>Error Handling: Implement robust error handling and retry policies.</a:t>
            </a:r>
          </a:p>
          <a:p>
            <a:r>
              <a:rPr lang="en-US" dirty="0"/>
              <a:t>Monitoring and Logging: Use Azure Monitor and Application Insights for monitoring and debugging.</a:t>
            </a:r>
          </a:p>
          <a:p>
            <a:r>
              <a:rPr lang="en-US" dirty="0"/>
              <a:t>Security: Secure your functions with appropriate authentication and authorization.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852EC-6476-3F52-0BFC-52E65EF0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43282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A9EE-5CF1-43CF-1E21-69D7C810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Introduction to Container Services in Azure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AD4AB-F089-F9CC-D964-513D8E63C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Overview:</a:t>
            </a:r>
          </a:p>
          <a:p>
            <a:pPr lvl="1"/>
            <a:r>
              <a:rPr lang="en-US" dirty="0"/>
              <a:t>Modernizing applications with containers</a:t>
            </a:r>
          </a:p>
          <a:p>
            <a:pPr lvl="1"/>
            <a:r>
              <a:rPr lang="en-US" dirty="0"/>
              <a:t>Benefits of using containers in Azure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Cost Savings: Lift-and-shift applications to the cloud without major changes</a:t>
            </a:r>
          </a:p>
          <a:p>
            <a:pPr lvl="1"/>
            <a:r>
              <a:rPr lang="en-US" dirty="0"/>
              <a:t>Development and CI/CD: Simplify development and continuous integration/continuous deployment</a:t>
            </a:r>
          </a:p>
          <a:p>
            <a:pPr lvl="1"/>
            <a:r>
              <a:rPr lang="en-US" dirty="0"/>
              <a:t>Integration: Seamless integration with Microsoft Entra ID for user access management and security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45D83-4B39-0636-5FEE-5CFB3236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37907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19DE-D7D9-B607-DD6B-650243A7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Container Instances (ACI)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A6CA0-AA35-CC5E-F1E4-CA002137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What is ACI?</a:t>
            </a:r>
          </a:p>
          <a:p>
            <a:pPr lvl="1"/>
            <a:r>
              <a:rPr lang="en-US" dirty="0"/>
              <a:t>Service for running containers in Azure without managing VMs</a:t>
            </a:r>
          </a:p>
          <a:p>
            <a:pPr lvl="1"/>
            <a:r>
              <a:rPr lang="en-US" dirty="0"/>
              <a:t>Ideal for quick deployment and isolation of applications</a:t>
            </a:r>
          </a:p>
          <a:p>
            <a:r>
              <a:rPr lang="en-US" dirty="0"/>
              <a:t>Key Features:</a:t>
            </a:r>
          </a:p>
          <a:p>
            <a:pPr lvl="1"/>
            <a:r>
              <a:rPr lang="en-US" dirty="0"/>
              <a:t>Dynamic Scaling: Scale containers up or down based on demand</a:t>
            </a:r>
          </a:p>
          <a:p>
            <a:pPr lvl="1"/>
            <a:r>
              <a:rPr lang="en-US" dirty="0"/>
              <a:t>Task Automation: Run and manage containerized tasks efficiently</a:t>
            </a:r>
          </a:p>
          <a:p>
            <a:pPr lvl="1"/>
            <a:r>
              <a:rPr lang="en-US" dirty="0"/>
              <a:t>Isolation: Containers run independently on shared or dedicated resources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331ED-F40F-96D4-21A5-00865AC5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70395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19DE-D7D9-B607-DD6B-650243A7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Kubernetes Service (AKS)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A6CA0-AA35-CC5E-F1E4-CA002137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What is AKS?</a:t>
            </a:r>
          </a:p>
          <a:p>
            <a:pPr lvl="1"/>
            <a:r>
              <a:rPr lang="en-US" dirty="0"/>
              <a:t>Managed Kubernetes service for orchestrating containerized applications</a:t>
            </a:r>
          </a:p>
          <a:p>
            <a:r>
              <a:rPr lang="en-US" dirty="0"/>
              <a:t>Key Features:</a:t>
            </a:r>
          </a:p>
          <a:p>
            <a:pPr lvl="1"/>
            <a:r>
              <a:rPr lang="en-US" dirty="0"/>
              <a:t>Container Orchestration: Automated deployment, scaling, and management of containerized apps</a:t>
            </a:r>
          </a:p>
          <a:p>
            <a:pPr lvl="1"/>
            <a:r>
              <a:rPr lang="en-US" dirty="0"/>
              <a:t>Hybrid Deployment: Support for on-premises, cloud, and hybrid infrastructures</a:t>
            </a:r>
          </a:p>
          <a:p>
            <a:pPr lvl="1"/>
            <a:r>
              <a:rPr lang="en-US" dirty="0"/>
              <a:t>Security: Network security, role-based access control, and container isolation</a:t>
            </a:r>
          </a:p>
          <a:p>
            <a:pPr lvl="1"/>
            <a:r>
              <a:rPr lang="en-US" dirty="0"/>
              <a:t>CI/CD Integration: Works with Azure DevOps, GitHub, Jenkins, etc.</a:t>
            </a:r>
          </a:p>
          <a:p>
            <a:pPr lvl="1"/>
            <a:r>
              <a:rPr lang="en-US" dirty="0"/>
              <a:t>Monitoring &amp; Auto-Scaling: Automated upgrades, self-healing, node auto-repair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331ED-F40F-96D4-21A5-00865AC5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98525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19DE-D7D9-B607-DD6B-650243A7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Container Registry (ACR)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A6CA0-AA35-CC5E-F1E4-CA002137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What is ACR?</a:t>
            </a:r>
          </a:p>
          <a:p>
            <a:pPr lvl="1"/>
            <a:r>
              <a:rPr lang="en-US" dirty="0"/>
              <a:t>Managed service for storing and managing container images</a:t>
            </a:r>
          </a:p>
          <a:p>
            <a:r>
              <a:rPr lang="en-US" dirty="0"/>
              <a:t>Key Features:</a:t>
            </a:r>
          </a:p>
          <a:p>
            <a:pPr lvl="1"/>
            <a:r>
              <a:rPr lang="en-US" dirty="0"/>
              <a:t>RBAC (Role-Based Access Control): Control access to container images</a:t>
            </a:r>
          </a:p>
          <a:p>
            <a:pPr lvl="1"/>
            <a:r>
              <a:rPr lang="en-US" dirty="0"/>
              <a:t>Geo-Replication: Replicate container images across multiple Azure regions</a:t>
            </a:r>
          </a:p>
          <a:p>
            <a:pPr lvl="1"/>
            <a:r>
              <a:rPr lang="en-US" dirty="0"/>
              <a:t>Image Scanning: Scan for vulnerabilities and security issues</a:t>
            </a:r>
          </a:p>
          <a:p>
            <a:r>
              <a:rPr lang="en-US" dirty="0"/>
              <a:t>Deployment Best Practices:</a:t>
            </a:r>
          </a:p>
          <a:p>
            <a:pPr lvl="1"/>
            <a:r>
              <a:rPr lang="en-US" dirty="0"/>
              <a:t>Regional Deployment: Deploy ACR in the same region as your containers to reduce latency</a:t>
            </a:r>
          </a:p>
          <a:p>
            <a:pPr lvl="1"/>
            <a:r>
              <a:rPr lang="en-US" dirty="0"/>
              <a:t>Geo-Replication: Enable for improved availability and resiliency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331ED-F40F-96D4-21A5-00865AC5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61287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19DE-D7D9-B607-DD6B-650243A7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Container Apps (ACA)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A6CA0-AA35-CC5E-F1E4-CA002137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Overview:</a:t>
            </a:r>
          </a:p>
          <a:p>
            <a:pPr lvl="1"/>
            <a:r>
              <a:rPr lang="en-US" dirty="0"/>
              <a:t>Serverless container service for building and deploying applications and microservices</a:t>
            </a:r>
          </a:p>
          <a:p>
            <a:r>
              <a:rPr lang="en-US" dirty="0"/>
              <a:t>Key Features:</a:t>
            </a:r>
          </a:p>
          <a:p>
            <a:pPr lvl="1"/>
            <a:r>
              <a:rPr lang="en-US" dirty="0"/>
              <a:t>Serverless Model: No need to manage underlying infrastructure</a:t>
            </a:r>
          </a:p>
          <a:p>
            <a:pPr lvl="1"/>
            <a:r>
              <a:rPr lang="en-US" dirty="0"/>
              <a:t>Built-In Authentication: Support for multiple identity providers (Microsoft Identity Platform, Google, Twitter, etc.)</a:t>
            </a:r>
          </a:p>
          <a:p>
            <a:pPr lvl="1"/>
            <a:r>
              <a:rPr lang="en-US" dirty="0"/>
              <a:t>Lifecycle Phases: Deployment, Update, Deactivation, Shutdown</a:t>
            </a:r>
          </a:p>
          <a:p>
            <a:r>
              <a:rPr lang="en-US" dirty="0"/>
              <a:t>Uses and Benefits:</a:t>
            </a:r>
          </a:p>
          <a:p>
            <a:pPr lvl="1"/>
            <a:r>
              <a:rPr lang="en-US" dirty="0"/>
              <a:t>Microservices: Develop and manage microservices applications</a:t>
            </a:r>
          </a:p>
          <a:p>
            <a:pPr lvl="1"/>
            <a:r>
              <a:rPr lang="en-US" dirty="0"/>
              <a:t>API Endpoints: </a:t>
            </a:r>
            <a:r>
              <a:rPr lang="en-US" dirty="0" err="1"/>
              <a:t>Autoscale</a:t>
            </a:r>
            <a:r>
              <a:rPr lang="en-US" dirty="0"/>
              <a:t> based on HTTP traffic</a:t>
            </a:r>
          </a:p>
          <a:p>
            <a:pPr lvl="1"/>
            <a:r>
              <a:rPr lang="en-US" dirty="0"/>
              <a:t>Background Processing: Run stateful and long-running jobs</a:t>
            </a:r>
          </a:p>
          <a:p>
            <a:pPr lvl="1"/>
            <a:r>
              <a:rPr lang="en-US" dirty="0"/>
              <a:t>Event-Driven Processing: Manage and </a:t>
            </a:r>
            <a:r>
              <a:rPr lang="en-US" dirty="0" err="1"/>
              <a:t>autoscale</a:t>
            </a:r>
            <a:r>
              <a:rPr lang="en-US" dirty="0"/>
              <a:t> event-driven 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331ED-F40F-96D4-21A5-00865AC5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7989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004-462D-E39D-04BB-20BABAAD5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9" y="1037967"/>
            <a:ext cx="2965110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Key Azure Compute Services</a:t>
            </a:r>
            <a:endParaRPr lang="en-PK" dirty="0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F39A-FF9A-EAF5-D4F4-2D96FD245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Azure Virtual Machines (VMs): Traditional IaaS model offering full control over OS and infrastructure.</a:t>
            </a:r>
          </a:p>
          <a:p>
            <a:r>
              <a:rPr lang="en-US" dirty="0"/>
              <a:t>Azure VM Scale Sets: Autoscaling feature that enables the creation of thousands of identical VMs to meet demand.</a:t>
            </a:r>
          </a:p>
          <a:p>
            <a:r>
              <a:rPr lang="en-US" dirty="0"/>
              <a:t>Azure App Services: PaaS offering for building and hosting web apps, APIs, and mobile backends without managing infrastructure.</a:t>
            </a:r>
          </a:p>
          <a:p>
            <a:r>
              <a:rPr lang="en-US" dirty="0"/>
              <a:t>Azure Container Apps: Lightweight, cloud-native applications that run in containers, making them portable and scalable.</a:t>
            </a:r>
          </a:p>
          <a:p>
            <a:r>
              <a:rPr lang="en-US" dirty="0"/>
              <a:t>Azure Functions: Serverless compute for event-driven workloads, automatically scaling based on demand.</a:t>
            </a:r>
          </a:p>
          <a:p>
            <a:r>
              <a:rPr lang="en-US" dirty="0"/>
              <a:t>Azure Kubernetes Service (AKS): Managed container orchestration for running Kubernetes clusters in the cloud.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54F9A-31E0-F805-D605-4B8BDC12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96959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19DE-D7D9-B607-DD6B-650243A7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Quantum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A6CA0-AA35-CC5E-F1E4-CA002137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What is Quantum Computing?</a:t>
            </a:r>
          </a:p>
          <a:p>
            <a:pPr lvl="1"/>
            <a:r>
              <a:rPr lang="en-US" dirty="0"/>
              <a:t>Utilizes quantum mechanics to solve complex problems faster than on classical computers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Cryptography: Enhance security protocols</a:t>
            </a:r>
          </a:p>
          <a:p>
            <a:pPr lvl="1"/>
            <a:r>
              <a:rPr lang="en-US" dirty="0"/>
              <a:t>Mechanical Systems Simulation: Model complex systems</a:t>
            </a:r>
          </a:p>
          <a:p>
            <a:pPr lvl="1"/>
            <a:r>
              <a:rPr lang="en-US" dirty="0"/>
              <a:t>Machine Learning: Improve learning algorithms</a:t>
            </a:r>
          </a:p>
          <a:p>
            <a:pPr lvl="1"/>
            <a:r>
              <a:rPr lang="en-US" dirty="0"/>
              <a:t>Optimization Problems: Solve complex optimization tasks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331ED-F40F-96D4-21A5-00865AC5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15952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19DE-D7D9-B607-DD6B-650243A7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Quantum Platform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A6CA0-AA35-CC5E-F1E4-CA002137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Overview:</a:t>
            </a:r>
          </a:p>
          <a:p>
            <a:pPr lvl="1"/>
            <a:r>
              <a:rPr lang="en-US" dirty="0"/>
              <a:t>Cloud service offering quantum solutions and technologies</a:t>
            </a:r>
          </a:p>
          <a:p>
            <a:pPr lvl="1"/>
            <a:r>
              <a:rPr lang="en-US" dirty="0"/>
              <a:t>Prepares for future quantum advancements</a:t>
            </a:r>
          </a:p>
          <a:p>
            <a:r>
              <a:rPr lang="en-US" dirty="0"/>
              <a:t>Key Components:</a:t>
            </a:r>
          </a:p>
          <a:p>
            <a:pPr lvl="1"/>
            <a:r>
              <a:rPr lang="en-US" dirty="0"/>
              <a:t>Azure Quantum Development Kit (Azure QDK): Develop with Q#, run on quantum hardware or optimization solvers</a:t>
            </a:r>
          </a:p>
          <a:p>
            <a:pPr lvl="1"/>
            <a:r>
              <a:rPr lang="en-US" dirty="0"/>
              <a:t>Q# Programming Language: Focused on quantum algorithm development</a:t>
            </a:r>
          </a:p>
          <a:p>
            <a:r>
              <a:rPr lang="en-US" dirty="0"/>
              <a:t>Learning Resources:</a:t>
            </a:r>
          </a:p>
          <a:p>
            <a:pPr lvl="1"/>
            <a:r>
              <a:rPr lang="en-US" dirty="0"/>
              <a:t>Microsoft Learning Path: Quantum Computing Foundations</a:t>
            </a:r>
          </a:p>
          <a:p>
            <a:pPr lvl="1"/>
            <a:r>
              <a:rPr lang="en-US" dirty="0"/>
              <a:t>Q# Community: Code examples, documentation, and community support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331ED-F40F-96D4-21A5-00865AC5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CS4037 - Muhammad Sudais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loud shaped hard drive with cables">
            <a:extLst>
              <a:ext uri="{FF2B5EF4-FFF2-40B4-BE49-F238E27FC236}">
                <a16:creationId xmlns:a16="http://schemas.microsoft.com/office/drawing/2014/main" id="{E06FCEF4-3A55-C0E4-2BE9-193E2A25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6"/>
          <a:stretch/>
        </p:blipFill>
        <p:spPr>
          <a:xfrm>
            <a:off x="20" y="1217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AA8E5-D86F-57AD-77C7-B603600C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16" y="301560"/>
            <a:ext cx="7301603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CHAPTER 7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Resource Virtualization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23D3D-099D-40B4-2DFB-4B808D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601" y="4942982"/>
            <a:ext cx="3622399" cy="1663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/>
                </a:solidFill>
              </a:rPr>
              <a:t>|</a:t>
            </a:r>
            <a:r>
              <a:rPr lang="en-US" sz="2400" cap="all" dirty="0">
                <a:solidFill>
                  <a:schemeClr val="tx1"/>
                </a:solidFill>
              </a:rPr>
              <a:t>Cloud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745E2-B198-1C04-3E74-A82C493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813" y="6423913"/>
            <a:ext cx="2304288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Aft>
                <a:spcPts val="600"/>
              </a:spcAft>
            </a:pPr>
            <a:r>
              <a:rPr lang="en-US" sz="1000" kern="1200" cap="all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406801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94644-4E39-9CDF-90CA-9FD0E7F8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Introduction to Virtualization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E30BCC-A94F-896B-E115-D4550E26ED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4" y="1896533"/>
            <a:ext cx="6309003" cy="3962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Key Concept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Virtualization is the process of simulating physical computing resources, allowing multiple virtual computers to run on a single set of physical resources.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Benefits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Optimizes resource utilization, enhances security, and provides abstraction.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Main Enabler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The hypervisor plays a critical role in creating and managing virtualized resources.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0A1A3-4514-1304-F722-AFDE5F58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18" name="Picture 17" descr="A 3D pattern of ring shapes connected by lines">
            <a:extLst>
              <a:ext uri="{FF2B5EF4-FFF2-40B4-BE49-F238E27FC236}">
                <a16:creationId xmlns:a16="http://schemas.microsoft.com/office/drawing/2014/main" id="{C06C6BBC-2B55-CD6C-F863-7167D64A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84" r="47207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1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Virtualization?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4D0C76E-F0F3-B908-3D56-BB86DFF500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3419443"/>
            <a:ext cx="1088891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Virtualization creates a layer of software (the virtualization layer) over physical resources, transforming them into a simulated 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Concept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Users interact with these virtualized resources, fulfilling computing needs through a logical abstraction rather than physical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single physical processor can be virtualized to appear as multiple processors to the user. </a:t>
            </a:r>
          </a:p>
        </p:txBody>
      </p:sp>
    </p:spTree>
    <p:extLst>
      <p:ext uri="{BB962C8B-B14F-4D97-AF65-F5344CB8AC3E}">
        <p14:creationId xmlns:p14="http://schemas.microsoft.com/office/powerpoint/2010/main" val="44085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Virtualizing Physical Computing Resources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Resource Virtualization</a:t>
            </a:r>
            <a:r>
              <a:rPr lang="en-US">
                <a:solidFill>
                  <a:schemeClr val="tx2"/>
                </a:solidFill>
              </a:rPr>
              <a:t>: Physical resources like CPU, memory, storage, and network devices can be virtualized.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Example</a:t>
            </a:r>
            <a:r>
              <a:rPr lang="en-US">
                <a:solidFill>
                  <a:schemeClr val="tx2"/>
                </a:solidFill>
              </a:rPr>
              <a:t>: Virtual processors, memory, and storage are presented to users, abstracted from the underlying physical hardware.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Software Component</a:t>
            </a:r>
            <a:r>
              <a:rPr lang="en-US">
                <a:solidFill>
                  <a:schemeClr val="tx2"/>
                </a:solidFill>
              </a:rPr>
              <a:t>: The control programs (software) create virtual machines (VMs), enabling the installation of guest operating systems.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6" name="Picture 5" descr="Blue blocks and networks technology background">
            <a:extLst>
              <a:ext uri="{FF2B5EF4-FFF2-40B4-BE49-F238E27FC236}">
                <a16:creationId xmlns:a16="http://schemas.microsoft.com/office/drawing/2014/main" id="{D46137BF-D2BA-1B4D-7D07-F02EB09106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91" r="45700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2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3" y="702156"/>
            <a:ext cx="3568661" cy="1188720"/>
          </a:xfrm>
        </p:spPr>
        <p:txBody>
          <a:bodyPr>
            <a:normAutofit/>
          </a:bodyPr>
          <a:lstStyle/>
          <a:p>
            <a:r>
              <a:rPr lang="en-US"/>
              <a:t>Understanding Abstraction</a:t>
            </a:r>
            <a:endParaRPr lang="en-P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3DA437-4158-3DCD-0C2F-3ACDEAD4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6" r="35809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6FCF3CE-0737-2226-8FAD-C88702C674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13433" y="2340864"/>
            <a:ext cx="3568661" cy="36344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Abstraction in Virtualization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The process of hiding the complexity of physical computing resources, presenting a simplified virtual resource to users.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Importance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This layer of abstraction makes cloud services more flexible and reliable.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Operating Systems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Guest operating systems are installed on virtual machines, functioning as though on physical hardware.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5086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78276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Business Benefits of Virtualization</a:t>
            </a:r>
            <a:endParaRPr lang="en-PK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CS4037 - Muhammad Sudais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1CA6D912-84CC-1A97-2B43-89B0CD8D2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220291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5105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Machine or Server Level Virtualization</a:t>
            </a:r>
            <a:endParaRPr lang="en-PK" sz="400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Definition</a:t>
            </a:r>
            <a:r>
              <a:rPr lang="en-US" sz="2000"/>
              <a:t>: Server virtualization allows multiple operating systems (guest systems) to run on a single physical machine (host system).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Host vs. Guest</a:t>
            </a:r>
            <a:r>
              <a:rPr lang="en-US" sz="2000"/>
              <a:t>: The host system runs the hypervisor, while guest systems are independent virtual machines running on the hypervisor.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Example</a:t>
            </a:r>
            <a:r>
              <a:rPr lang="en-US" sz="2000"/>
              <a:t>: Different operating systems can run on the same physical server.</a:t>
            </a:r>
          </a:p>
          <a:p>
            <a:endParaRPr lang="en-PK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46054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Rectangle 1058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pic>
        <p:nvPicPr>
          <p:cNvPr id="1026" name="Picture 2" descr="A visual representation of a bare-metal hypervisor, illustrating its direct access to server hardware.">
            <a:extLst>
              <a:ext uri="{FF2B5EF4-FFF2-40B4-BE49-F238E27FC236}">
                <a16:creationId xmlns:a16="http://schemas.microsoft.com/office/drawing/2014/main" id="{ECDD1F5F-A27F-0983-AED8-D10964FAB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636" y="1475592"/>
            <a:ext cx="5476375" cy="41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Hypervisor and Virtual Machine Monitor (VMM)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606" y="2340864"/>
            <a:ext cx="4597758" cy="37932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Hypervisor Role</a:t>
            </a:r>
            <a:r>
              <a:rPr lang="en-US">
                <a:solidFill>
                  <a:srgbClr val="FFFFFF"/>
                </a:solidFill>
              </a:rPr>
              <a:t>: Creates and manages the virtual environment, allowing multiple VMs to share physical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Two Types of Hypervisors</a:t>
            </a:r>
            <a:r>
              <a:rPr lang="en-US">
                <a:solidFill>
                  <a:srgbClr val="FFFFFF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Type 1 (Bare Metal)</a:t>
            </a:r>
            <a:r>
              <a:rPr lang="en-US">
                <a:solidFill>
                  <a:srgbClr val="FFFFFF"/>
                </a:solidFill>
              </a:rPr>
              <a:t>: Runs directly on the hardware.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Type 2 (Hosted)</a:t>
            </a:r>
            <a:r>
              <a:rPr lang="en-US">
                <a:solidFill>
                  <a:srgbClr val="FFFFFF"/>
                </a:solidFill>
              </a:rPr>
              <a:t>: Runs on a host operating system.</a:t>
            </a:r>
          </a:p>
          <a:p>
            <a:endParaRPr lang="en-PK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63286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7D4E-A643-A7F8-3820-3FB9FC002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Compute Benefits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5D548-974F-366A-43DA-6C9F98F2D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Fully Managed Systems: Reduce operational overhead with Microsoft managing infrastructure.</a:t>
            </a:r>
          </a:p>
          <a:p>
            <a:r>
              <a:rPr lang="en-US" dirty="0"/>
              <a:t>Better Security: Built-in security controls, compliance certifications, and access management.</a:t>
            </a:r>
          </a:p>
          <a:p>
            <a:r>
              <a:rPr lang="en-US" dirty="0"/>
              <a:t>Innovation &amp; Rapid Development: Scale up or down quickly, enabling teams to innovate without waiting for hardware procurement.</a:t>
            </a:r>
          </a:p>
          <a:p>
            <a:r>
              <a:rPr lang="en-US" dirty="0"/>
              <a:t>Cost Savings: Avoid upfront capital expenses for physical infrastructure and pay only for what you use.</a:t>
            </a:r>
          </a:p>
          <a:p>
            <a:r>
              <a:rPr lang="en-US" dirty="0"/>
              <a:t>Hybrid and On-Premises Support: Connect existing on-premises resources to Azure for hybrid cloud solutions.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57855-0424-73E8-EEB1-AF2D55A79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43663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2064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pic>
        <p:nvPicPr>
          <p:cNvPr id="2050" name="Picture 2" descr="What is bare metal hypervisor? | Types &amp; Examples - ManageEngine OpManager">
            <a:extLst>
              <a:ext uri="{FF2B5EF4-FFF2-40B4-BE49-F238E27FC236}">
                <a16:creationId xmlns:a16="http://schemas.microsoft.com/office/drawing/2014/main" id="{67D4AE76-6CA0-E1B2-1753-3FAD43AA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636" y="1051173"/>
            <a:ext cx="5476375" cy="49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Rectangle 2066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Bare Metal Approach (Type 1 Hypervisor)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80F53BC-7F37-60CE-02E7-AAC7585897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73606" y="2340864"/>
            <a:ext cx="4597758" cy="37932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Bare Metal Hypervisor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Directly installed on physical hardware, offering better performance and control.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Benefits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More suitable for enterprise-level applications and advanced resource management.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Examples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VMware ESXi, Microsoft Hyper-V, Xen.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4062862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pic>
        <p:nvPicPr>
          <p:cNvPr id="3076" name="Picture 4" descr="Virtualization · DockerSecurityPlayground/DSP Wiki · GitHub">
            <a:extLst>
              <a:ext uri="{FF2B5EF4-FFF2-40B4-BE49-F238E27FC236}">
                <a16:creationId xmlns:a16="http://schemas.microsoft.com/office/drawing/2014/main" id="{6655589B-717C-124E-F765-F0059E0F5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94"/>
          <a:stretch/>
        </p:blipFill>
        <p:spPr bwMode="auto">
          <a:xfrm>
            <a:off x="827453" y="634550"/>
            <a:ext cx="5262740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Hosted Approach (Type 2 Hypervisor)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D9833C2-F3E0-D57D-6A19-A3C5C35510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73606" y="2340864"/>
            <a:ext cx="4597758" cy="37932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Hosted Hypervisor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Installed on top of a host OS, making it easy to install and configure for various hardware platforms.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Drawbacks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Lack of direct access to hardware degrades VM performance. Not ideal for real-time OS support.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Examples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VMware Workstation, Microsoft Virtual PC.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367717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E0738-9CDE-6F44-B557-73F78A02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36" y="2379194"/>
            <a:ext cx="5476375" cy="23000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Operating System Level Virtualization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606" y="2340864"/>
            <a:ext cx="4597758" cy="37932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Definition</a:t>
            </a:r>
            <a:r>
              <a:rPr lang="en-US">
                <a:solidFill>
                  <a:srgbClr val="FFFFFF"/>
                </a:solidFill>
              </a:rPr>
              <a:t>: OS-level virtualization enables multiple user-space instances using a single OS kernel.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Key Point</a:t>
            </a:r>
            <a:r>
              <a:rPr lang="en-US">
                <a:solidFill>
                  <a:srgbClr val="FFFFFF"/>
                </a:solidFill>
              </a:rPr>
              <a:t>: No hypervisor needed, shares the same kernel across virtual servers.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Examples</a:t>
            </a:r>
            <a:r>
              <a:rPr lang="en-US">
                <a:solidFill>
                  <a:srgbClr val="FFFFFF"/>
                </a:solidFill>
              </a:rPr>
              <a:t>: FreeBSD’s Jail, Linux VServer, OpenVZ.</a:t>
            </a:r>
          </a:p>
          <a:p>
            <a:pPr marL="0" indent="0">
              <a:buNone/>
            </a:pPr>
            <a:endParaRPr lang="en-PK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946116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Advantages of OS-Level Virtualization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2891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Lighter Weight</a:t>
            </a:r>
            <a:r>
              <a:rPr lang="en-US" dirty="0">
                <a:solidFill>
                  <a:schemeClr val="tx2"/>
                </a:solidFill>
              </a:rPr>
              <a:t>: All virtual servers share the same kernel, so they consume fewer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Efficient Resource Utilization</a:t>
            </a:r>
            <a:r>
              <a:rPr lang="en-US" dirty="0">
                <a:solidFill>
                  <a:schemeClr val="tx2"/>
                </a:solidFill>
              </a:rPr>
              <a:t>: Supports more virtual servers compared to complete VMs.</a:t>
            </a:r>
          </a:p>
          <a:p>
            <a:pPr marL="0" indent="0">
              <a:buNone/>
            </a:pP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21" name="Picture 20" descr="Illuminated server room panel">
            <a:extLst>
              <a:ext uri="{FF2B5EF4-FFF2-40B4-BE49-F238E27FC236}">
                <a16:creationId xmlns:a16="http://schemas.microsoft.com/office/drawing/2014/main" id="{9242C9D8-4B50-91D7-0CFD-31667006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04" r="30635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1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Limitations of OS-Level Virtualization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04909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Same OS Requirement</a:t>
            </a:r>
            <a:r>
              <a:rPr lang="en-US" dirty="0">
                <a:solidFill>
                  <a:schemeClr val="tx2"/>
                </a:solidFill>
              </a:rPr>
              <a:t>: All virtual servers must use the same OS kernel.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Limited Flexibility</a:t>
            </a:r>
            <a:r>
              <a:rPr lang="en-US" dirty="0">
                <a:solidFill>
                  <a:schemeClr val="tx2"/>
                </a:solidFill>
              </a:rPr>
              <a:t>: Different OS distributions (e.g., Linux distros) allowed, but no cross-OS flexibility.</a:t>
            </a:r>
          </a:p>
          <a:p>
            <a:pPr marL="0" indent="0">
              <a:buNone/>
            </a:pP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C99E0389-7661-3112-2F55-ED63C24F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14" r="28376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5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OS-Level Virtualization vs. Machine Virtualization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201670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OS-Level</a:t>
            </a:r>
            <a:r>
              <a:rPr lang="en-US" dirty="0">
                <a:solidFill>
                  <a:schemeClr val="tx2"/>
                </a:solidFill>
              </a:rPr>
              <a:t>: Same OS for all virtual servers, shared kernel.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Machine Virtualization</a:t>
            </a:r>
            <a:r>
              <a:rPr lang="en-US" dirty="0">
                <a:solidFill>
                  <a:schemeClr val="tx2"/>
                </a:solidFill>
              </a:rPr>
              <a:t>: Allows different OS instances, uses hypervisor (e.g., VMware, Hyper-V).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5951811"/>
            <a:ext cx="42774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12B73-7BF2-EA3D-32A1-63EC406F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23" r="47567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Major Server Virtualization Products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VMware vSphere</a:t>
            </a:r>
            <a:r>
              <a:rPr lang="en-US" dirty="0"/>
              <a:t>: Enterprise-level solution using </a:t>
            </a:r>
            <a:r>
              <a:rPr lang="en-US" dirty="0" err="1"/>
              <a:t>ESXi</a:t>
            </a:r>
            <a:r>
              <a:rPr lang="en-US" dirty="0"/>
              <a:t> hypervisor.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Citrix </a:t>
            </a:r>
            <a:r>
              <a:rPr lang="en-US" b="1" dirty="0" err="1"/>
              <a:t>XenServer</a:t>
            </a:r>
            <a:r>
              <a:rPr lang="en-US" dirty="0"/>
              <a:t>: Open-source virtualization using Xen hypervisor.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Microsoft Hyper-V</a:t>
            </a:r>
            <a:r>
              <a:rPr lang="en-US" dirty="0"/>
              <a:t>: Built into Windows Server, uses Hyper-V hypervisor.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Oracle VirtualBox</a:t>
            </a:r>
            <a:r>
              <a:rPr lang="en-US" dirty="0"/>
              <a:t>: Supports various guest OS using Xen-based architecture.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KVM</a:t>
            </a:r>
            <a:r>
              <a:rPr lang="en-US" dirty="0"/>
              <a:t>: Open-source hypervisor built into the Linux kernel.</a:t>
            </a:r>
          </a:p>
          <a:p>
            <a:pPr marL="0" indent="0">
              <a:buNone/>
            </a:pP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19204-4BEF-CEBA-E865-B8878DEB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509" y="3886497"/>
            <a:ext cx="7365127" cy="14730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9555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VMware vSphere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 Leading product for data center virtualization.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Hypervisor</a:t>
            </a:r>
            <a:r>
              <a:rPr lang="en-US" dirty="0"/>
              <a:t>: Uses Type 1 (bare-metal) </a:t>
            </a:r>
            <a:r>
              <a:rPr lang="en-US" dirty="0" err="1"/>
              <a:t>ESXi</a:t>
            </a:r>
            <a:r>
              <a:rPr lang="en-US" dirty="0"/>
              <a:t> hypervisor.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</a:t>
            </a:r>
            <a:r>
              <a:rPr lang="en-US" dirty="0"/>
              <a:t>: Centralized management through vCenter Server.</a:t>
            </a:r>
          </a:p>
          <a:p>
            <a:pPr marL="0" indent="0">
              <a:buNone/>
            </a:pPr>
            <a:endParaRPr lang="en-PK" dirty="0"/>
          </a:p>
        </p:txBody>
      </p:sp>
      <p:pic>
        <p:nvPicPr>
          <p:cNvPr id="4098" name="Picture 2" descr="Announcing the Project Monterey Early Access Program - VMware vSphere Blog">
            <a:extLst>
              <a:ext uri="{FF2B5EF4-FFF2-40B4-BE49-F238E27FC236}">
                <a16:creationId xmlns:a16="http://schemas.microsoft.com/office/drawing/2014/main" id="{65591198-4BFD-45A2-880F-188293620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5787" y="3429000"/>
            <a:ext cx="3905490" cy="21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93381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Citrix XenServer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 Open-source, para-virtualization based solution.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Hypervisor</a:t>
            </a:r>
            <a:r>
              <a:rPr lang="en-US" dirty="0"/>
              <a:t>: Based on Xen, widely used in cloud platforms like Amazon EC2.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Acquisition</a:t>
            </a:r>
            <a:r>
              <a:rPr lang="en-US" dirty="0"/>
              <a:t>: Citrix acquired </a:t>
            </a:r>
            <a:r>
              <a:rPr lang="en-US" dirty="0" err="1"/>
              <a:t>XenSource</a:t>
            </a:r>
            <a:r>
              <a:rPr lang="en-US" dirty="0"/>
              <a:t> Inc. in 2007.</a:t>
            </a:r>
            <a:endParaRPr lang="en-PK" dirty="0"/>
          </a:p>
        </p:txBody>
      </p:sp>
      <p:pic>
        <p:nvPicPr>
          <p:cNvPr id="5122" name="Picture 2" descr="An introduction to XenServer: an Open Source enterprise  [para]virtualization solution">
            <a:extLst>
              <a:ext uri="{FF2B5EF4-FFF2-40B4-BE49-F238E27FC236}">
                <a16:creationId xmlns:a16="http://schemas.microsoft.com/office/drawing/2014/main" id="{D0C47221-E77F-5E96-CA0D-D1F3BECEC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4868" y="3576392"/>
            <a:ext cx="5794558" cy="21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05886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Microsoft Hyper-V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 Part of Windows Server ecosystem.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Hypervisor</a:t>
            </a:r>
            <a:r>
              <a:rPr lang="en-US" dirty="0"/>
              <a:t>: Type 1 hypervisor, Hyper-V.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History</a:t>
            </a:r>
            <a:r>
              <a:rPr lang="en-US" dirty="0"/>
              <a:t>: Launched in 2008 as part of Windows Server.</a:t>
            </a:r>
          </a:p>
        </p:txBody>
      </p:sp>
      <p:pic>
        <p:nvPicPr>
          <p:cNvPr id="6146" name="Picture 2" descr="Hyper-V - AXS Guard Documentation">
            <a:extLst>
              <a:ext uri="{FF2B5EF4-FFF2-40B4-BE49-F238E27FC236}">
                <a16:creationId xmlns:a16="http://schemas.microsoft.com/office/drawing/2014/main" id="{F6F4F310-8E2D-69A8-0C5F-E80EB69C6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864" y="3170293"/>
            <a:ext cx="3242565" cy="21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46386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882C1-C7A8-890E-F66A-B43AC576E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Azure Virtual Machines</a:t>
            </a:r>
            <a:endParaRPr lang="en-PK" dirty="0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42B7-BE43-776A-C6E1-92BD95F00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Full Infrastructure Control: Ideal for organizations that want complete control over their infrastructure, including OS management.</a:t>
            </a:r>
          </a:p>
          <a:p>
            <a:r>
              <a:rPr lang="en-US" dirty="0"/>
              <a:t>OS Support:</a:t>
            </a:r>
          </a:p>
          <a:p>
            <a:pPr lvl="1"/>
            <a:r>
              <a:rPr lang="en-US" dirty="0"/>
              <a:t>Windows: Full range of Windows Server versions.</a:t>
            </a:r>
          </a:p>
          <a:p>
            <a:pPr lvl="1"/>
            <a:r>
              <a:rPr lang="en-US" dirty="0"/>
              <a:t>Linux: Popular distributions like Ubuntu, CentOS, and RedHat.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Lift-and-Shift Migration: Easily migrate on-premises applications to the cloud.</a:t>
            </a:r>
          </a:p>
          <a:p>
            <a:pPr lvl="1"/>
            <a:r>
              <a:rPr lang="en-US" dirty="0"/>
              <a:t>DevOps Integration: VMs can be used as DevOps agents in CI/CD pipelines.</a:t>
            </a:r>
          </a:p>
          <a:p>
            <a:pPr lvl="1"/>
            <a:r>
              <a:rPr lang="en-US" dirty="0"/>
              <a:t>Testing Environments: Create isolated VMs for development and testing purposes.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6084C-943E-96CD-94DB-DF48D0BB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68666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06E3B-D6CC-3665-272D-F919F04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Oracle VM VirtualBox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166-D5B1-AD62-C8A2-D41212FE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6509" y="276638"/>
            <a:ext cx="7183597" cy="31523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 Open-source virtualization, formerly Sun VirtualBox.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Hypervisor</a:t>
            </a:r>
            <a:r>
              <a:rPr lang="en-US" dirty="0"/>
              <a:t>: Xen-based, runs on various OS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</a:t>
            </a:r>
            <a:r>
              <a:rPr lang="en-US" dirty="0"/>
              <a:t>: Supports a wide range of guest operating systems.</a:t>
            </a:r>
          </a:p>
        </p:txBody>
      </p:sp>
      <p:pic>
        <p:nvPicPr>
          <p:cNvPr id="7170" name="Picture 2" descr="VirtualBox - Wikipedia">
            <a:extLst>
              <a:ext uri="{FF2B5EF4-FFF2-40B4-BE49-F238E27FC236}">
                <a16:creationId xmlns:a16="http://schemas.microsoft.com/office/drawing/2014/main" id="{0B8B4087-F8A2-173A-6ADF-CF25C532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4173" y="3222188"/>
            <a:ext cx="2755947" cy="275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C385A-7294-C2B2-B720-AFF579E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09017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3EF98-0263-1224-F048-547B349B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KVM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99F9-04D9-42F2-EE46-ECA0604AE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Overview</a:t>
            </a:r>
            <a:r>
              <a:rPr lang="en-US" dirty="0"/>
              <a:t>: Open-source hypervisor type 2, integrated into Linux kernel.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Guest OS Support</a:t>
            </a:r>
            <a:r>
              <a:rPr lang="en-US" dirty="0"/>
              <a:t>: Linux, Windows, UNIX.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Developed by</a:t>
            </a:r>
            <a:r>
              <a:rPr lang="en-US" dirty="0"/>
              <a:t>: Red Hat, part of Linux since version 2.6.20.</a:t>
            </a:r>
          </a:p>
        </p:txBody>
      </p:sp>
      <p:pic>
        <p:nvPicPr>
          <p:cNvPr id="8194" name="Picture 2" descr="KVM: Fun with virtualization on the ODROID-H2 | ODROID Magazine">
            <a:extLst>
              <a:ext uri="{FF2B5EF4-FFF2-40B4-BE49-F238E27FC236}">
                <a16:creationId xmlns:a16="http://schemas.microsoft.com/office/drawing/2014/main" id="{80E0E9C8-CCEE-38C1-C12C-73B045B8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9270" y="3073178"/>
            <a:ext cx="3278862" cy="21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18C2-CCA7-7E75-25ED-086A7CC7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82721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7D2AF00E-D433-4047-863F-BCB69CEC3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3EF98-0263-1224-F048-547B349B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22" y="938022"/>
            <a:ext cx="6658013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High-Level Language Virtual Machine (HLL VM)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0997DBEA-6DFC-457A-9850-E53505354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79446CF5-953A-4916-BFF4-F5558E5C2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477B945C-B433-4DFF-9A67-A5C9257E4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pic>
        <p:nvPicPr>
          <p:cNvPr id="9218" name="Picture 2" descr="What are Virtual Machines?. FYI: This article is about Virtual… | by Scott  Hunt | Medium">
            <a:extLst>
              <a:ext uri="{FF2B5EF4-FFF2-40B4-BE49-F238E27FC236}">
                <a16:creationId xmlns:a16="http://schemas.microsoft.com/office/drawing/2014/main" id="{EAA39E37-1312-2AC1-7A32-62C45C40F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700" y="1641677"/>
            <a:ext cx="3053422" cy="386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6AC1402-9D46-639F-6652-C4B5766045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02822" y="2340864"/>
            <a:ext cx="6658013" cy="37932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 virtual machine that abstracts the instruction set architecture (ISA) and operating system, easing porting of compilers and applications across platforms.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Key Benefits:</a:t>
            </a:r>
            <a:endParaRPr kumimoji="0" lang="en-PK" altLang="en-PK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Intermediate representation allows portability.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Abstract machine translates intermediate code to physical instructions.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Examples:</a:t>
            </a:r>
            <a:endParaRPr kumimoji="0" lang="en-PK" altLang="en-PK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Java Virtual Machine (JVM)</a:t>
            </a:r>
          </a:p>
          <a:p>
            <a:pPr marL="324000" lvl="1" indent="0" defTabSz="914400" eaLnBrk="0" fontAlgn="base" hangingPunct="0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Common Language Runtime (CLR) by Microsoft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Use Case: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Allows Java and .NET applications to run on various platforms, decoupled from specific hardware.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18C2-CCA7-7E75-25ED-086A7CC7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762291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3EF98-0263-1224-F048-547B349B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HLL-VM as Application Virtualization</a:t>
            </a:r>
            <a:endParaRPr lang="en-PK" dirty="0">
              <a:solidFill>
                <a:srgbClr val="FFFEF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ECEF8D9-E514-E721-236C-F6173EE852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34935" y="1037968"/>
            <a:ext cx="6725899" cy="4820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Definition: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Process or application virtualization isolates an application from the underlying system, creating a controlled, secure environment.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Sandboxing: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Restricts the application's interaction with system resources, often used for security and testing.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Examples:</a:t>
            </a:r>
            <a:endParaRPr kumimoji="0" lang="en-PK" altLang="en-P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Java applications run in JVM.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UCSD P-System, an early portable OS.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18C2-CCA7-7E75-25ED-086A7CC7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38964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3EF98-0263-1224-F048-547B349B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Emulation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E006EC-8D31-A545-0278-5E5C6683D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34935" y="1037968"/>
            <a:ext cx="6725899" cy="4820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Definition: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Emulation allows one system to mimic another, enabling software designed for one architecture to run on another.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Techniques:</a:t>
            </a:r>
            <a:endParaRPr kumimoji="0" lang="en-PK" altLang="en-P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Binary Translation: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Converts binary code for one architecture to another.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Interpretation: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Slower but easier, translating instructions as they are encountered.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Examples:</a:t>
            </a:r>
            <a:endParaRPr kumimoji="0" lang="en-PK" altLang="en-P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Microsoft </a:t>
            </a:r>
            <a:r>
              <a:rPr kumimoji="0" lang="en-PK" altLang="en-PK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VirtualPC</a:t>
            </a:r>
            <a:endParaRPr kumimoji="0" lang="en-PK" altLang="en-P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QEMU (Quick </a:t>
            </a:r>
            <a:r>
              <a:rPr kumimoji="0" lang="en-PK" altLang="en-PK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EMUlator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18C2-CCA7-7E75-25ED-086A7CC7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67320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EF98-0263-1224-F048-547B349B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Emulation vs. Simple Virtualization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99F9-04D9-42F2-EE46-ECA0604A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Emulation: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Focus: Simulates hardware/software of a different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instruction set translation.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Slower due to the need for binary translation.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Simple Virtualization: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Focus: Virtualizes the native environment with no instruction set translation.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Faster, near-native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Native virtual machines running Linux or Windows without translation.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18C2-CCA7-7E75-25ED-086A7CC7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CS4037 - Muhammad Sudais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9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3EF98-0263-1224-F048-547B349B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Other Types of Virtualization</a:t>
            </a:r>
            <a:endParaRPr lang="en-PK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18C2-CCA7-7E75-25ED-086A7CC7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91D1D403-107B-8ADA-B4A1-851DB59921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59357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1346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3EF98-0263-1224-F048-547B349B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Advantages of Virtualization</a:t>
            </a:r>
            <a:endParaRPr lang="en-PK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18C2-CCA7-7E75-25ED-086A7CC7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40DE7B6-3970-5784-810A-680FDB196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48675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8875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3EF98-0263-1224-F048-547B349B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Downsides of Virtualization</a:t>
            </a:r>
            <a:endParaRPr lang="en-PK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18C2-CCA7-7E75-25ED-086A7CC7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3F525A78-6B59-54E6-D042-7FAFC4C68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5623664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957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3EF98-0263-1224-F048-547B349B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Virtualization Security Threats</a:t>
            </a:r>
            <a:endParaRPr lang="en-PK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18C2-CCA7-7E75-25ED-086A7CC7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36C48925-4BD8-28FD-DBF1-D7BFA128C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938764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980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F32A-8A0D-F6AE-D702-BE33A46A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Azure VM Scale Sets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AC76B-FDCB-E286-5E34-E4C7F1F5E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Autoscaling &amp; Load-Balancing: Automatically increase or decrease the number of VMs based on demand.</a:t>
            </a:r>
          </a:p>
          <a:p>
            <a:r>
              <a:rPr lang="en-US" dirty="0"/>
              <a:t>Quick Provisioning: Deploy thousands of VMs in minutes, ideal for handling burst workloads.</a:t>
            </a:r>
          </a:p>
          <a:p>
            <a:r>
              <a:rPr lang="en-US" dirty="0"/>
              <a:t>No Pre-Provisioning Required: VMs are dynamically created and deallocated as needed, reducing costs.</a:t>
            </a:r>
          </a:p>
          <a:p>
            <a:r>
              <a:rPr lang="en-US" dirty="0"/>
              <a:t>Big Data &amp; Containerized Workloads: Scale sets are ideal for handling large datasets and running container-based applications.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CI/CD Pipelines: Scale sets can be used as agents for build and release pipelines in Azure DevOps.</a:t>
            </a:r>
          </a:p>
          <a:p>
            <a:pPr lvl="1"/>
            <a:r>
              <a:rPr lang="en-US" dirty="0"/>
              <a:t>High-Demand Workloads: Deploy scalable instances for handling heavy traffic and computational needs.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BB560-6077-B5C3-225D-94D61DD8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99409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EF98-0263-1224-F048-547B349B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Virtualization Security Recommendations</a:t>
            </a:r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18C2-CCA7-7E75-25ED-086A7CC7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23" name="Rectangle 1">
            <a:extLst>
              <a:ext uri="{FF2B5EF4-FFF2-40B4-BE49-F238E27FC236}">
                <a16:creationId xmlns:a16="http://schemas.microsoft.com/office/drawing/2014/main" id="{325BBD36-F399-ECA3-4778-332DA6C358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80418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06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EF98-0263-1224-F048-547B349B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Virtualization and Cloud Computing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218C2-CCA7-7E75-25ED-086A7CC7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8" name="Rectangle 2">
            <a:extLst>
              <a:ext uri="{FF2B5EF4-FFF2-40B4-BE49-F238E27FC236}">
                <a16:creationId xmlns:a16="http://schemas.microsoft.com/office/drawing/2014/main" id="{82E69A82-B0F8-F0F6-A9D9-B1FA88DEB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75188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556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loud shaped hard drive with cables">
            <a:extLst>
              <a:ext uri="{FF2B5EF4-FFF2-40B4-BE49-F238E27FC236}">
                <a16:creationId xmlns:a16="http://schemas.microsoft.com/office/drawing/2014/main" id="{E06FCEF4-3A55-C0E4-2BE9-193E2A25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6"/>
          <a:stretch/>
        </p:blipFill>
        <p:spPr>
          <a:xfrm>
            <a:off x="20" y="12170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AA8E5-D86F-57AD-77C7-B603600C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16" y="301560"/>
            <a:ext cx="7301603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CHAPTER 20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Popular </a:t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Cloud Services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23D3D-099D-40B4-2DFB-4B808D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601" y="4942982"/>
            <a:ext cx="3622399" cy="1663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/>
                </a:solidFill>
              </a:rPr>
              <a:t>|</a:t>
            </a:r>
            <a:r>
              <a:rPr lang="en-US" sz="2400" cap="all" dirty="0">
                <a:solidFill>
                  <a:schemeClr val="tx1"/>
                </a:solidFill>
              </a:rPr>
              <a:t>Cloud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745E2-B198-1C04-3E74-A82C493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813" y="6423913"/>
            <a:ext cx="2304288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Aft>
                <a:spcPts val="600"/>
              </a:spcAft>
            </a:pPr>
            <a:r>
              <a:rPr lang="en-US" sz="1000" kern="1200" cap="all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CS4037 - Muhammad Sudais</a:t>
            </a:r>
            <a:endParaRPr lang="en-US" sz="1000" kern="1200" cap="all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20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79587-D913-88A9-AAC8-BC6F113F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Popular Cloud Services Overview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BE1A7-62B8-1255-F7A3-9C3DC2B2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Cloud Computing as a Utility</a:t>
            </a:r>
            <a:r>
              <a:rPr lang="en-US" sz="1700"/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/>
              <a:t>Long-desired in the computing field.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/>
              <a:t>Became possible after overcoming technological constraints.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Rapid Growth</a:t>
            </a:r>
            <a:r>
              <a:rPr lang="en-US" sz="1700"/>
              <a:t>: In the last decade, many vendors like Microsoft, Amazon, and Google offer cloud services.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Advantages</a:t>
            </a:r>
            <a:r>
              <a:rPr lang="en-US" sz="1700"/>
              <a:t>: Cost-effective, scalable, enterprise-quality resources, and improved business productivity.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Focus</a:t>
            </a:r>
            <a:r>
              <a:rPr lang="en-US" sz="1700"/>
              <a:t>: Infrastructure-as-a-Service (IaaS), Platform-as-a-Service (PaaS), and Software-as-a-Service (SaaS).</a:t>
            </a:r>
          </a:p>
          <a:p>
            <a:pPr>
              <a:lnSpc>
                <a:spcPct val="110000"/>
              </a:lnSpc>
            </a:pPr>
            <a:endParaRPr lang="en-PK" sz="17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ECCDE-6C2C-4A55-E145-25680DEA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554259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76BA-5217-6758-1262-99C5B087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Amazon Web Services (AWS)</a:t>
            </a:r>
            <a:endParaRPr lang="en-PK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B1E5-8782-125C-41B4-0B9777BE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656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CS4037 - Muhammad Sudais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6C13946-409A-BC86-8658-2A0DA0557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372894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4379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76BA-5217-6758-1262-99C5B087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AWS Elastic Compute Cloud (EC2)</a:t>
            </a:r>
            <a:endParaRPr lang="en-PK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B1E5-8782-125C-41B4-0B9777BE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8068C398-464D-B57F-5D7C-1BBE1EE09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97286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0278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43B05A4-157F-403C-939A-ED1B6A0A0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76BA-5217-6758-1262-99C5B087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AWS Storage Systems</a:t>
            </a:r>
            <a:endParaRPr lang="en-PK" sz="4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CCE107-A70B-4916-9A0B-751C70B9B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925BC7-7CC5-4A0C-9B3D-8829EBF2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4244340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045B-90E4-F618-877A-C1CCA012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743" y="1507415"/>
            <a:ext cx="4819091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Storage Types</a:t>
            </a:r>
            <a:r>
              <a:rPr lang="en-US" sz="200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/>
              <a:t>Temporal Storage</a:t>
            </a:r>
            <a:r>
              <a:rPr lang="en-US" sz="2000"/>
              <a:t>: Non-persistent and exists only while the machine is running.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/>
              <a:t>Persistent Storage</a:t>
            </a:r>
            <a:r>
              <a:rPr lang="en-US" sz="2000"/>
              <a:t>: Provided through </a:t>
            </a:r>
            <a:r>
              <a:rPr lang="en-US" sz="2000" b="1"/>
              <a:t>Amazon EBS</a:t>
            </a:r>
            <a:r>
              <a:rPr lang="en-US" sz="2000"/>
              <a:t> or </a:t>
            </a:r>
            <a:r>
              <a:rPr lang="en-US" sz="2000" b="1"/>
              <a:t>S3</a:t>
            </a:r>
            <a:r>
              <a:rPr lang="en-US" sz="200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/>
              <a:t>Chosen based on application needs.</a:t>
            </a:r>
          </a:p>
          <a:p>
            <a:endParaRPr lang="en-PK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67D916-28C7-4965-BA3C-287FB857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B1E5-8782-125C-41B4-0B9777BE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210460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76BA-5217-6758-1262-99C5B087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AWS Elastic Beanstalk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045B-90E4-F618-877A-C1CCA012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PaaS Offering</a:t>
            </a:r>
            <a:r>
              <a:rPr lang="en-US" dirty="0"/>
              <a:t>: Simplifies app development.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popular languages like .NET, Java, Python,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Manages load balancing, scaling, and provisioning automatically.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Ideal for web app deployment.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B1E5-8782-125C-41B4-0B9777BE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18360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2B4922-7602-46A0-9EEB-1F737C65F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76BA-5217-6758-1262-99C5B087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AWS Database Services</a:t>
            </a:r>
            <a:endParaRPr lang="en-PK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0450C2-785F-4B9A-ADCF-A3081A1C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16FE08-2FA4-454F-8805-C2B340EE8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6FD8DB-BEB0-487A-910E-E4D3E89D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F0B04F-9887-478F-B1F0-5B28D467D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FAEDD384-E4CD-FB0A-5302-A0A8DE24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50" y="2682603"/>
            <a:ext cx="3061163" cy="30611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045B-90E4-F618-877A-C1CCA012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326" y="2180496"/>
            <a:ext cx="6755510" cy="40456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Database-as-a-Service (DBaaS)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Relational</a:t>
            </a:r>
            <a:r>
              <a:rPr lang="en-US"/>
              <a:t>: Amazon 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NoSQL</a:t>
            </a:r>
            <a:r>
              <a:rPr lang="en-US"/>
              <a:t>: DynamoDB and SimpleDB.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Fully-managed by Amazon.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Custom Databases</a:t>
            </a:r>
            <a:r>
              <a:rPr lang="en-US"/>
              <a:t>: Can also install custom DBMS on EC2 with EBS storage.</a:t>
            </a:r>
          </a:p>
          <a:p>
            <a:pPr marL="0" indent="0">
              <a:buNone/>
            </a:pP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B1E5-8782-125C-41B4-0B9777BE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94A3C5"/>
                </a:solidFill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870740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76BA-5217-6758-1262-99C5B087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/>
              <a:t>AWS CloudFront and SQS</a:t>
            </a:r>
            <a:endParaRPr lang="en-PK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B1E5-8782-125C-41B4-0B9777BE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5EC8F409-4818-26BE-C13A-7ADE81C735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414803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982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E051-BFB0-878B-6E5F-2D91FF96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Scaling in Azure VMSS</a:t>
            </a:r>
            <a:endParaRPr lang="en-PK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223F-AC18-3C14-AA8B-4F1A51070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/>
              <a:t>Horizontal Scaling:</a:t>
            </a:r>
          </a:p>
          <a:p>
            <a:pPr lvl="1"/>
            <a:r>
              <a:rPr lang="en-US" dirty="0"/>
              <a:t>Add or remove VMs from a scale set to handle varying loads.</a:t>
            </a:r>
          </a:p>
          <a:p>
            <a:pPr lvl="1"/>
            <a:r>
              <a:rPr lang="en-US" dirty="0"/>
              <a:t>Ideal for applications where adding more instances increases performance (e.g., web apps, services).</a:t>
            </a:r>
          </a:p>
          <a:p>
            <a:r>
              <a:rPr lang="en-US" dirty="0"/>
              <a:t>Vertical Scaling:</a:t>
            </a:r>
          </a:p>
          <a:p>
            <a:pPr lvl="1"/>
            <a:r>
              <a:rPr lang="en-US" dirty="0"/>
              <a:t>Add more CPU, memory, or storage to existing VMs to handle increased load.</a:t>
            </a:r>
          </a:p>
          <a:p>
            <a:pPr lvl="1"/>
            <a:r>
              <a:rPr lang="en-US" dirty="0"/>
              <a:t>Suitable for scenarios where individual VM performance needs to be enhanced.</a:t>
            </a:r>
          </a:p>
          <a:p>
            <a:r>
              <a:rPr lang="en-US" dirty="0"/>
              <a:t>Manual &amp; Autoscaling:</a:t>
            </a:r>
          </a:p>
          <a:p>
            <a:pPr lvl="1"/>
            <a:r>
              <a:rPr lang="en-US" dirty="0"/>
              <a:t>Azure VMSS supports both manual and automatic scaling, giving flexibility for both planned and unplanned workload spikes.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C4A2B-E757-3DAE-05DE-34C50B89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306340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76BA-5217-6758-1262-99C5B087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Microsoft Azure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B1E5-8782-125C-41B4-0B9777BE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DB7DB769-FADB-4B5E-5BC4-063C41FBD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17983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23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76BA-5217-6758-1262-99C5B087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Microsoft Azure Virtual Machine and Platform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B1E5-8782-125C-41B4-0B9777BE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DD6983EC-64A0-7F07-5C09-92BD5A5BB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135876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592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76BA-5217-6758-1262-99C5B087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/>
              <a:t>Microsoft Azure Storage</a:t>
            </a:r>
            <a:endParaRPr lang="en-PK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B1E5-8782-125C-41B4-0B9777BE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20" name="Rectangle 1">
            <a:extLst>
              <a:ext uri="{FF2B5EF4-FFF2-40B4-BE49-F238E27FC236}">
                <a16:creationId xmlns:a16="http://schemas.microsoft.com/office/drawing/2014/main" id="{069AE969-49C0-D41F-AED4-6475BE6F9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812473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713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76BA-5217-6758-1262-99C5B087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/>
              <a:t>Microsoft SaaS and CDN</a:t>
            </a:r>
            <a:endParaRPr lang="en-PK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B1E5-8782-125C-41B4-0B9777BE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3CF5EE64-F4BB-9895-38CF-8B5D1B689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272512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277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DE857-C80B-971A-8F3B-73A3406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/>
              <a:t>Google Cloud Services</a:t>
            </a:r>
            <a:endParaRPr lang="en-PK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F021E-64DB-6087-1B5E-09932CE0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20" name="Rectangle 1">
            <a:extLst>
              <a:ext uri="{FF2B5EF4-FFF2-40B4-BE49-F238E27FC236}">
                <a16:creationId xmlns:a16="http://schemas.microsoft.com/office/drawing/2014/main" id="{BAB0A883-7B23-D643-4F02-CCDD8166EB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264560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746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DE857-C80B-971A-8F3B-73A3406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/>
              <a:t>Google Cloud IaaS and PaaS</a:t>
            </a:r>
            <a:endParaRPr lang="en-PK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F021E-64DB-6087-1B5E-09932CE0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3A5CBE6D-CAFD-43C0-CAC2-9F61A42AD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332525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313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DE857-C80B-971A-8F3B-73A3406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Google SaaS Offerings</a:t>
            </a:r>
            <a:endParaRPr lang="en-PK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F021E-64DB-6087-1B5E-09932CE0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E9583DB0-D74A-5207-98C5-F13510FE3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3177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116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DE857-C80B-971A-8F3B-73A3406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/>
              <a:t>Comparison: AWS, Azure, Google Cloud</a:t>
            </a:r>
            <a:endParaRPr lang="en-PK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F021E-64DB-6087-1B5E-09932CE0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CS4037 - Muhammad Sudais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A65F94FB-55DD-EC41-5A8A-EE06B024D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834023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40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AB030-0B7C-65E1-78BB-23760FB7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Comparison: AWS, Azure, Google Cloud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K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240F9C-6D07-87A3-6E7A-9401758BE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294" y="92075"/>
            <a:ext cx="4500008" cy="6382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EBF21-0897-3B8B-80CC-41477846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5486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900" kern="1200" cap="all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CS4037 - Muhammad Sudais</a:t>
            </a:r>
          </a:p>
        </p:txBody>
      </p:sp>
    </p:spTree>
    <p:extLst>
      <p:ext uri="{BB962C8B-B14F-4D97-AF65-F5344CB8AC3E}">
        <p14:creationId xmlns:p14="http://schemas.microsoft.com/office/powerpoint/2010/main" val="1922057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94A3C5"/>
      </a:accent1>
      <a:accent2>
        <a:srgbClr val="7FAABA"/>
      </a:accent2>
      <a:accent3>
        <a:srgbClr val="82ACA6"/>
      </a:accent3>
      <a:accent4>
        <a:srgbClr val="77AE8F"/>
      </a:accent4>
      <a:accent5>
        <a:srgbClr val="81AD82"/>
      </a:accent5>
      <a:accent6>
        <a:srgbClr val="8AAB75"/>
      </a:accent6>
      <a:hlink>
        <a:srgbClr val="938159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6596</Words>
  <Application>Microsoft Office PowerPoint</Application>
  <PresentationFormat>Widescreen</PresentationFormat>
  <Paragraphs>780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Aptos</vt:lpstr>
      <vt:lpstr>Arial</vt:lpstr>
      <vt:lpstr>Arial Nova Light</vt:lpstr>
      <vt:lpstr>Gadugi</vt:lpstr>
      <vt:lpstr>Gill Sans MT</vt:lpstr>
      <vt:lpstr>Wingdings 2</vt:lpstr>
      <vt:lpstr>DividendVTI</vt:lpstr>
      <vt:lpstr>Introduction to Cloud Computing</vt:lpstr>
      <vt:lpstr> CHAPTER 3 Microsoft Azure Cloud Compute Services</vt:lpstr>
      <vt:lpstr>Introduction to Azure Compute Services</vt:lpstr>
      <vt:lpstr>What is Azure Compute?</vt:lpstr>
      <vt:lpstr>Key Azure Compute Services</vt:lpstr>
      <vt:lpstr>Azure Compute Benefits</vt:lpstr>
      <vt:lpstr>Azure Virtual Machines</vt:lpstr>
      <vt:lpstr>Azure VM Scale Sets</vt:lpstr>
      <vt:lpstr>Scaling in Azure VMSS</vt:lpstr>
      <vt:lpstr>Cloud Migration &amp; Lift-and-Shift</vt:lpstr>
      <vt:lpstr>Important Considerations for Azure VMs</vt:lpstr>
      <vt:lpstr>Azure Hybrid Benefit &amp; Spot VMs</vt:lpstr>
      <vt:lpstr>Azure App Service: A Platform as a Service (PaaS)</vt:lpstr>
      <vt:lpstr>Benefits of Azure App Service Over Traditional Hosting</vt:lpstr>
      <vt:lpstr>Key Features of Azure App Service</vt:lpstr>
      <vt:lpstr>Continuous Integration &amp; Deployment with Azure App Service</vt:lpstr>
      <vt:lpstr>Scaling and Load Balancing</vt:lpstr>
      <vt:lpstr>High Availability and Disaster Recovery</vt:lpstr>
      <vt:lpstr>Security and Compliance</vt:lpstr>
      <vt:lpstr>Networking Features</vt:lpstr>
      <vt:lpstr>Azure Web App for Containers</vt:lpstr>
      <vt:lpstr>Azure Static Web Apps</vt:lpstr>
      <vt:lpstr>Serverless Computing</vt:lpstr>
      <vt:lpstr>Why SERVERLESS?</vt:lpstr>
      <vt:lpstr>Azure Functions: The Core of Serverless Computing</vt:lpstr>
      <vt:lpstr>Components of Azure Functions</vt:lpstr>
      <vt:lpstr>Creating Azure Functions</vt:lpstr>
      <vt:lpstr>Azure Durable Functions: Extending Serverless with Stateful Workflows</vt:lpstr>
      <vt:lpstr>Features and Benefits of Azure Durable Functions</vt:lpstr>
      <vt:lpstr>Components of Azure Durable Functions</vt:lpstr>
      <vt:lpstr>Client Functions</vt:lpstr>
      <vt:lpstr>Orchestrator Functions</vt:lpstr>
      <vt:lpstr>Activity Functions</vt:lpstr>
      <vt:lpstr>Entity Functions</vt:lpstr>
      <vt:lpstr>Developing Durable Functions</vt:lpstr>
      <vt:lpstr>Common Patterns and Use Cases</vt:lpstr>
      <vt:lpstr>Uses and Benefits of Entity Functions</vt:lpstr>
      <vt:lpstr>Durable Function Types</vt:lpstr>
      <vt:lpstr>Application Patterns: Function Chaining</vt:lpstr>
      <vt:lpstr>Application Patterns: Fan-out/Fan-in</vt:lpstr>
      <vt:lpstr>Application Patterns: Async HTTP APIs</vt:lpstr>
      <vt:lpstr>Application Patterns: Monitor Pattern</vt:lpstr>
      <vt:lpstr>Application Patterns: Human Interaction</vt:lpstr>
      <vt:lpstr>Best Practices for Using Azure Functions and Durable Functions</vt:lpstr>
      <vt:lpstr>Introduction to Container Services in Azure</vt:lpstr>
      <vt:lpstr>Azure Container Instances (ACI)</vt:lpstr>
      <vt:lpstr>Azure Kubernetes Service (AKS)</vt:lpstr>
      <vt:lpstr>Azure Container Registry (ACR)</vt:lpstr>
      <vt:lpstr>Azure Container Apps (ACA)</vt:lpstr>
      <vt:lpstr>Azure Quantum</vt:lpstr>
      <vt:lpstr>Azure Quantum Platform</vt:lpstr>
      <vt:lpstr> CHAPTER 7 Resource Virtualization</vt:lpstr>
      <vt:lpstr>Introduction to Virtualization</vt:lpstr>
      <vt:lpstr>What is Virtualization?</vt:lpstr>
      <vt:lpstr>Virtualizing Physical Computing Resources</vt:lpstr>
      <vt:lpstr>Understanding Abstraction</vt:lpstr>
      <vt:lpstr>Business Benefits of Virtualization</vt:lpstr>
      <vt:lpstr>Machine or Server Level Virtualization</vt:lpstr>
      <vt:lpstr>Hypervisor and Virtual Machine Monitor (VMM)</vt:lpstr>
      <vt:lpstr>Bare Metal Approach (Type 1 Hypervisor)</vt:lpstr>
      <vt:lpstr>Hosted Approach (Type 2 Hypervisor)</vt:lpstr>
      <vt:lpstr>Operating System Level Virtualization</vt:lpstr>
      <vt:lpstr>Advantages of OS-Level Virtualization</vt:lpstr>
      <vt:lpstr>Limitations of OS-Level Virtualization</vt:lpstr>
      <vt:lpstr>OS-Level Virtualization vs. Machine Virtualization</vt:lpstr>
      <vt:lpstr>Major Server Virtualization Products</vt:lpstr>
      <vt:lpstr>VMware vSphere</vt:lpstr>
      <vt:lpstr>Citrix XenServer</vt:lpstr>
      <vt:lpstr>Microsoft Hyper-V</vt:lpstr>
      <vt:lpstr>Oracle VM VirtualBox</vt:lpstr>
      <vt:lpstr>KVM</vt:lpstr>
      <vt:lpstr>High-Level Language Virtual Machine (HLL VM)</vt:lpstr>
      <vt:lpstr>HLL-VM as Application Virtualization</vt:lpstr>
      <vt:lpstr>Emulation</vt:lpstr>
      <vt:lpstr>Emulation vs. Simple Virtualization</vt:lpstr>
      <vt:lpstr>Other Types of Virtualization</vt:lpstr>
      <vt:lpstr>Advantages of Virtualization</vt:lpstr>
      <vt:lpstr>Downsides of Virtualization</vt:lpstr>
      <vt:lpstr>Virtualization Security Threats</vt:lpstr>
      <vt:lpstr>Virtualization Security Recommendations</vt:lpstr>
      <vt:lpstr>Virtualization and Cloud Computing</vt:lpstr>
      <vt:lpstr> CHAPTER 20 Popular  Cloud Services</vt:lpstr>
      <vt:lpstr>Popular Cloud Services Overview</vt:lpstr>
      <vt:lpstr>Amazon Web Services (AWS)</vt:lpstr>
      <vt:lpstr>AWS Elastic Compute Cloud (EC2)</vt:lpstr>
      <vt:lpstr>AWS Storage Systems</vt:lpstr>
      <vt:lpstr>AWS Elastic Beanstalk</vt:lpstr>
      <vt:lpstr>AWS Database Services</vt:lpstr>
      <vt:lpstr>AWS CloudFront and SQS</vt:lpstr>
      <vt:lpstr>Microsoft Azure</vt:lpstr>
      <vt:lpstr>Microsoft Azure Virtual Machine and Platform</vt:lpstr>
      <vt:lpstr>Microsoft Azure Storage</vt:lpstr>
      <vt:lpstr>Microsoft SaaS and CDN</vt:lpstr>
      <vt:lpstr>Google Cloud Services</vt:lpstr>
      <vt:lpstr>Google Cloud IaaS and PaaS</vt:lpstr>
      <vt:lpstr>Google SaaS Offerings</vt:lpstr>
      <vt:lpstr>Comparison: AWS, Azure, Google Cloud</vt:lpstr>
      <vt:lpstr>Comparison: AWS, Azure, Google Cloud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Sudais MSM</dc:creator>
  <cp:lastModifiedBy>Sudais MSM</cp:lastModifiedBy>
  <cp:revision>17</cp:revision>
  <dcterms:created xsi:type="dcterms:W3CDTF">2024-08-20T00:20:53Z</dcterms:created>
  <dcterms:modified xsi:type="dcterms:W3CDTF">2024-09-14T11:54:52Z</dcterms:modified>
</cp:coreProperties>
</file>